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4" r:id="rId1"/>
  </p:sldMasterIdLst>
  <p:notesMasterIdLst>
    <p:notesMasterId r:id="rId17"/>
  </p:notesMasterIdLst>
  <p:sldIdLst>
    <p:sldId id="263" r:id="rId2"/>
    <p:sldId id="257" r:id="rId3"/>
    <p:sldId id="259" r:id="rId4"/>
    <p:sldId id="309" r:id="rId5"/>
    <p:sldId id="310" r:id="rId6"/>
    <p:sldId id="313" r:id="rId7"/>
    <p:sldId id="318" r:id="rId8"/>
    <p:sldId id="314" r:id="rId9"/>
    <p:sldId id="315" r:id="rId10"/>
    <p:sldId id="316" r:id="rId11"/>
    <p:sldId id="319" r:id="rId12"/>
    <p:sldId id="317" r:id="rId13"/>
    <p:sldId id="320" r:id="rId14"/>
    <p:sldId id="322" r:id="rId15"/>
    <p:sldId id="288" r:id="rId16"/>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charset="0"/>
        <a:ea typeface="+mn-ea"/>
        <a:cs typeface="Arial" charset="0"/>
      </a:defRPr>
    </a:lvl1pPr>
    <a:lvl2pPr marL="457200" algn="l" rtl="0" eaLnBrk="0" fontAlgn="base" hangingPunct="0">
      <a:spcBef>
        <a:spcPct val="0"/>
      </a:spcBef>
      <a:spcAft>
        <a:spcPct val="0"/>
      </a:spcAft>
      <a:defRPr kern="1200">
        <a:solidFill>
          <a:schemeClr val="tx1"/>
        </a:solidFill>
        <a:latin typeface="Arial" charset="0"/>
        <a:ea typeface="+mn-ea"/>
        <a:cs typeface="Arial" charset="0"/>
      </a:defRPr>
    </a:lvl2pPr>
    <a:lvl3pPr marL="914400" algn="l" rtl="0" eaLnBrk="0" fontAlgn="base" hangingPunct="0">
      <a:spcBef>
        <a:spcPct val="0"/>
      </a:spcBef>
      <a:spcAft>
        <a:spcPct val="0"/>
      </a:spcAft>
      <a:defRPr kern="1200">
        <a:solidFill>
          <a:schemeClr val="tx1"/>
        </a:solidFill>
        <a:latin typeface="Arial" charset="0"/>
        <a:ea typeface="+mn-ea"/>
        <a:cs typeface="Arial" charset="0"/>
      </a:defRPr>
    </a:lvl3pPr>
    <a:lvl4pPr marL="1371600" algn="l" rtl="0" eaLnBrk="0" fontAlgn="base" hangingPunct="0">
      <a:spcBef>
        <a:spcPct val="0"/>
      </a:spcBef>
      <a:spcAft>
        <a:spcPct val="0"/>
      </a:spcAft>
      <a:defRPr kern="1200">
        <a:solidFill>
          <a:schemeClr val="tx1"/>
        </a:solidFill>
        <a:latin typeface="Arial" charset="0"/>
        <a:ea typeface="+mn-ea"/>
        <a:cs typeface="Arial" charset="0"/>
      </a:defRPr>
    </a:lvl4pPr>
    <a:lvl5pPr marL="1828800" algn="l" rtl="0" eaLnBrk="0" fontAlgn="base" hangingPunct="0">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730D05-840F-F15B-B844-3AF52D2F3E3C}" v="11" dt="2018-11-29T13:50:15.0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7" d="100"/>
          <a:sy n="77" d="100"/>
        </p:scale>
        <p:origin x="1618"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fontAlgn="auto" hangingPunct="1">
              <a:spcBef>
                <a:spcPts val="0"/>
              </a:spcBef>
              <a:spcAft>
                <a:spcPts val="0"/>
              </a:spcAft>
              <a:defRPr sz="1200">
                <a:latin typeface="+mn-lt"/>
                <a:cs typeface="+mn-cs"/>
              </a:defRPr>
            </a:lvl1pPr>
          </a:lstStyle>
          <a:p>
            <a:pPr>
              <a:defRPr/>
            </a:pPr>
            <a:fld id="{85B574B2-68B9-42A8-A672-6E18AD2DBF16}" type="datetimeFigureOut">
              <a:rPr lang="en-US"/>
              <a:pPr>
                <a:defRPr/>
              </a:pPr>
              <a:t>7/22/2020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itchFamily="34" charset="0"/>
                <a:cs typeface="Arial" charset="0"/>
              </a:defRPr>
            </a:lvl1pPr>
          </a:lstStyle>
          <a:p>
            <a:pPr>
              <a:defRPr/>
            </a:pPr>
            <a:fld id="{D3F53E09-FF82-4716-BA03-53B43A5DF6B9}"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D3F53E09-FF82-4716-BA03-53B43A5DF6B9}" type="slidenum">
              <a:rPr lang="en-US" smtClean="0"/>
              <a:pPr>
                <a:defRPr/>
              </a:pPr>
              <a:t>4</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8991600" y="3048"/>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25146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2" name="Rectangle 11"/>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Subtitle 8"/>
          <p:cNvSpPr>
            <a:spLocks noGrp="1"/>
          </p:cNvSpPr>
          <p:nvPr>
            <p:ph type="subTitle" idx="1"/>
          </p:nvPr>
        </p:nvSpPr>
        <p:spPr>
          <a:xfrm>
            <a:off x="1371600" y="2819400"/>
            <a:ext cx="6400800" cy="1752600"/>
          </a:xfrm>
        </p:spPr>
        <p:txBody>
          <a:bodyPr/>
          <a:lstStyle>
            <a:lvl1pPr marL="0" indent="0" algn="ctr">
              <a:buNone/>
              <a:defRPr sz="1600" b="1" cap="all" spc="25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pPr>
              <a:defRPr/>
            </a:pPr>
            <a:fld id="{E027AEF5-9F55-4C73-AFA4-771C8391A41A}" type="datetime1">
              <a:rPr lang="en-US" smtClean="0"/>
              <a:pPr>
                <a:defRPr/>
              </a:pPr>
              <a:t>7/22/2020</a:t>
            </a:fld>
            <a:endParaRPr lang="en-US"/>
          </a:p>
        </p:txBody>
      </p:sp>
      <p:sp>
        <p:nvSpPr>
          <p:cNvPr id="17" name="Footer Placeholder 16"/>
          <p:cNvSpPr>
            <a:spLocks noGrp="1"/>
          </p:cNvSpPr>
          <p:nvPr>
            <p:ph type="ftr" sz="quarter" idx="11"/>
          </p:nvPr>
        </p:nvSpPr>
        <p:spPr/>
        <p:txBody>
          <a:bodyPr/>
          <a:lstStyle/>
          <a:p>
            <a:pPr>
              <a:defRPr/>
            </a:pPr>
            <a:r>
              <a:rPr lang="en-US"/>
              <a:t>Adjustable Coal Crusher</a:t>
            </a:r>
          </a:p>
        </p:txBody>
      </p:sp>
      <p:sp>
        <p:nvSpPr>
          <p:cNvPr id="7" name="Straight Connector 6"/>
          <p:cNvSpPr>
            <a:spLocks noChangeShapeType="1"/>
          </p:cNvSpPr>
          <p:nvPr/>
        </p:nvSpPr>
        <p:spPr bwMode="auto">
          <a:xfrm>
            <a:off x="155448" y="2420112"/>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0" name="Rectangle 9"/>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3" name="Oval 12"/>
          <p:cNvSpPr/>
          <p:nvPr/>
        </p:nvSpPr>
        <p:spPr>
          <a:xfrm>
            <a:off x="4267200" y="2115312"/>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Oval 13"/>
          <p:cNvSpPr/>
          <p:nvPr/>
        </p:nvSpPr>
        <p:spPr>
          <a:xfrm>
            <a:off x="4361688" y="2209800"/>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Slide Number Placeholder 28"/>
          <p:cNvSpPr>
            <a:spLocks noGrp="1"/>
          </p:cNvSpPr>
          <p:nvPr>
            <p:ph type="sldNum" sz="quarter" idx="12"/>
          </p:nvPr>
        </p:nvSpPr>
        <p:spPr>
          <a:xfrm>
            <a:off x="4343400" y="2199450"/>
            <a:ext cx="457200" cy="441325"/>
          </a:xfrm>
        </p:spPr>
        <p:txBody>
          <a:bodyPr/>
          <a:lstStyle>
            <a:lvl1pPr>
              <a:defRPr>
                <a:solidFill>
                  <a:schemeClr val="accent3">
                    <a:shade val="75000"/>
                  </a:schemeClr>
                </a:solidFill>
              </a:defRPr>
            </a:lvl1pPr>
          </a:lstStyle>
          <a:p>
            <a:pPr>
              <a:defRPr/>
            </a:pPr>
            <a:fld id="{3C6FFD14-0737-4CA0-A845-4997E4B0FDD4}" type="slidenum">
              <a:rPr lang="en-US" smtClean="0"/>
              <a:pPr>
                <a:defRPr/>
              </a:pPr>
              <a:t>‹#›</a:t>
            </a:fld>
            <a:endParaRPr lang="en-US"/>
          </a:p>
        </p:txBody>
      </p:sp>
      <p:sp>
        <p:nvSpPr>
          <p:cNvPr id="8" name="Title 7"/>
          <p:cNvSpPr>
            <a:spLocks noGrp="1"/>
          </p:cNvSpPr>
          <p:nvPr>
            <p:ph type="ctrTitle"/>
          </p:nvPr>
        </p:nvSpPr>
        <p:spPr>
          <a:xfrm>
            <a:off x="685800" y="381000"/>
            <a:ext cx="7772400" cy="1752600"/>
          </a:xfrm>
        </p:spPr>
        <p:txBody>
          <a:bodyPr anchor="b"/>
          <a:lstStyle>
            <a:lvl1pPr>
              <a:defRPr sz="4200">
                <a:solidFill>
                  <a:schemeClr val="accent1"/>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fld id="{CE58886B-249C-455B-81FF-22A223B35097}" type="datetime1">
              <a:rPr lang="en-US" smtClean="0"/>
              <a:pPr>
                <a:defRPr/>
              </a:pPr>
              <a:t>7/22/2020</a:t>
            </a:fld>
            <a:endParaRPr lang="en-US"/>
          </a:p>
        </p:txBody>
      </p:sp>
      <p:sp>
        <p:nvSpPr>
          <p:cNvPr id="5" name="Footer Placeholder 4"/>
          <p:cNvSpPr>
            <a:spLocks noGrp="1"/>
          </p:cNvSpPr>
          <p:nvPr>
            <p:ph type="ftr" sz="quarter" idx="11"/>
          </p:nvPr>
        </p:nvSpPr>
        <p:spPr/>
        <p:txBody>
          <a:bodyPr/>
          <a:lstStyle/>
          <a:p>
            <a:pPr>
              <a:defRPr/>
            </a:pPr>
            <a:r>
              <a:rPr lang="en-US"/>
              <a:t>Adjustable Coal Crusher</a:t>
            </a:r>
          </a:p>
        </p:txBody>
      </p:sp>
      <p:sp>
        <p:nvSpPr>
          <p:cNvPr id="6" name="Slide Number Placeholder 5"/>
          <p:cNvSpPr>
            <a:spLocks noGrp="1"/>
          </p:cNvSpPr>
          <p:nvPr>
            <p:ph type="sldNum" sz="quarter" idx="12"/>
          </p:nvPr>
        </p:nvSpPr>
        <p:spPr/>
        <p:txBody>
          <a:bodyPr/>
          <a:lstStyle/>
          <a:p>
            <a:pPr>
              <a:defRPr/>
            </a:pPr>
            <a:fld id="{F0A0E647-233F-46D2-AB95-7A263E17BFAD}" type="slidenum">
              <a:rPr lang="en-US" smtClean="0"/>
              <a:pPr>
                <a:defRPr/>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2"/>
      </p:bgRef>
    </p:bg>
    <p:spTree>
      <p:nvGrpSpPr>
        <p:cNvPr id="1" name=""/>
        <p:cNvGrpSpPr/>
        <p:nvPr/>
      </p:nvGrpSpPr>
      <p:grpSpPr>
        <a:xfrm>
          <a:off x="0" y="0"/>
          <a:ext cx="0" cy="0"/>
          <a:chOff x="0" y="0"/>
          <a:chExt cx="0" cy="0"/>
        </a:xfrm>
      </p:grpSpPr>
      <p:sp>
        <p:nvSpPr>
          <p:cNvPr id="7" name="Rectangle 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8" name="Rectangle 7"/>
          <p:cNvSpPr>
            <a:spLocks noChangeArrowheads="1"/>
          </p:cNvSpPr>
          <p:nvPr/>
        </p:nvSpPr>
        <p:spPr bwMode="white">
          <a:xfrm>
            <a:off x="7010400" y="0"/>
            <a:ext cx="21336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Rectangle 8"/>
          <p:cNvSpPr>
            <a:spLocks noChangeArrowheads="1"/>
          </p:cNvSpPr>
          <p:nvPr/>
        </p:nvSpPr>
        <p:spPr bwMode="white">
          <a:xfrm>
            <a:off x="0" y="0"/>
            <a:ext cx="9144000" cy="155448"/>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0" name="Rectangle 9"/>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1" name="Rectangle 10"/>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2" name="Rectangle 11"/>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3" name="Straight Connector 12"/>
          <p:cNvSpPr>
            <a:spLocks noChangeShapeType="1"/>
          </p:cNvSpPr>
          <p:nvPr/>
        </p:nvSpPr>
        <p:spPr bwMode="auto">
          <a:xfrm rot="5400000">
            <a:off x="4021836" y="3278124"/>
            <a:ext cx="6245352"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4" name="Oval 13"/>
          <p:cNvSpPr/>
          <p:nvPr/>
        </p:nvSpPr>
        <p:spPr>
          <a:xfrm>
            <a:off x="6839712" y="2925763"/>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5" name="Oval 14"/>
          <p:cNvSpPr/>
          <p:nvPr/>
        </p:nvSpPr>
        <p:spPr>
          <a:xfrm>
            <a:off x="6934200" y="3020251"/>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6915912" y="3009901"/>
            <a:ext cx="457200" cy="441325"/>
          </a:xfrm>
        </p:spPr>
        <p:txBody>
          <a:bodyPr/>
          <a:lstStyle/>
          <a:p>
            <a:pPr>
              <a:defRPr/>
            </a:pPr>
            <a:fld id="{276297AE-AE0D-4C07-BBAB-F31FB4C71386}" type="slidenum">
              <a:rPr lang="en-US" smtClean="0"/>
              <a:pPr>
                <a:defRPr/>
              </a:pPr>
              <a:t>‹#›</a:t>
            </a:fld>
            <a:endParaRPr lang="en-US"/>
          </a:p>
        </p:txBody>
      </p:sp>
      <p:sp>
        <p:nvSpPr>
          <p:cNvPr id="3" name="Vertical Text Placeholder 2"/>
          <p:cNvSpPr>
            <a:spLocks noGrp="1"/>
          </p:cNvSpPr>
          <p:nvPr>
            <p:ph type="body" orient="vert" idx="1"/>
          </p:nvPr>
        </p:nvSpPr>
        <p:spPr>
          <a:xfrm>
            <a:off x="304800" y="304800"/>
            <a:ext cx="6553200" cy="5821366"/>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fld id="{3F6625AE-4144-4804-B47F-4DAF1BB6B3D3}" type="datetime1">
              <a:rPr lang="en-US" smtClean="0"/>
              <a:pPr>
                <a:defRPr/>
              </a:pPr>
              <a:t>7/22/2020</a:t>
            </a:fld>
            <a:endParaRPr lang="en-US"/>
          </a:p>
        </p:txBody>
      </p:sp>
      <p:sp>
        <p:nvSpPr>
          <p:cNvPr id="5" name="Footer Placeholder 4"/>
          <p:cNvSpPr>
            <a:spLocks noGrp="1"/>
          </p:cNvSpPr>
          <p:nvPr>
            <p:ph type="ftr" sz="quarter" idx="11"/>
          </p:nvPr>
        </p:nvSpPr>
        <p:spPr/>
        <p:txBody>
          <a:bodyPr/>
          <a:lstStyle/>
          <a:p>
            <a:pPr>
              <a:defRPr/>
            </a:pPr>
            <a:r>
              <a:rPr lang="en-US"/>
              <a:t>Adjustable Coal Crusher</a:t>
            </a:r>
          </a:p>
        </p:txBody>
      </p:sp>
      <p:sp>
        <p:nvSpPr>
          <p:cNvPr id="2" name="Vertical Title 1"/>
          <p:cNvSpPr>
            <a:spLocks noGrp="1"/>
          </p:cNvSpPr>
          <p:nvPr>
            <p:ph type="title" orient="vert"/>
          </p:nvPr>
        </p:nvSpPr>
        <p:spPr>
          <a:xfrm>
            <a:off x="7391400" y="304801"/>
            <a:ext cx="1447800" cy="5851525"/>
          </a:xfrm>
        </p:spPr>
        <p:txBody>
          <a:bodyPr vert="eaVert"/>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hade val="75000"/>
                  </a:schemeClr>
                </a:solidFill>
              </a:defRPr>
            </a:lvl1pPr>
          </a:lstStyle>
          <a:p>
            <a:r>
              <a:rPr kumimoji="0" lang="en-US"/>
              <a:t>Click to edit Master title style</a:t>
            </a:r>
          </a:p>
        </p:txBody>
      </p:sp>
      <p:sp>
        <p:nvSpPr>
          <p:cNvPr id="4" name="Date Placeholder 3"/>
          <p:cNvSpPr>
            <a:spLocks noGrp="1"/>
          </p:cNvSpPr>
          <p:nvPr>
            <p:ph type="dt" sz="half" idx="10"/>
          </p:nvPr>
        </p:nvSpPr>
        <p:spPr/>
        <p:txBody>
          <a:bodyPr/>
          <a:lstStyle/>
          <a:p>
            <a:pPr>
              <a:defRPr/>
            </a:pPr>
            <a:fld id="{5977091A-9AD4-4C1E-84D2-EBC397376458}" type="datetime1">
              <a:rPr lang="en-US" smtClean="0"/>
              <a:pPr>
                <a:defRPr/>
              </a:pPr>
              <a:t>7/22/2020</a:t>
            </a:fld>
            <a:endParaRPr lang="en-US"/>
          </a:p>
        </p:txBody>
      </p:sp>
      <p:sp>
        <p:nvSpPr>
          <p:cNvPr id="5" name="Footer Placeholder 4"/>
          <p:cNvSpPr>
            <a:spLocks noGrp="1"/>
          </p:cNvSpPr>
          <p:nvPr>
            <p:ph type="ftr" sz="quarter" idx="11"/>
          </p:nvPr>
        </p:nvSpPr>
        <p:spPr/>
        <p:txBody>
          <a:bodyPr/>
          <a:lstStyle/>
          <a:p>
            <a:pPr>
              <a:defRPr/>
            </a:pPr>
            <a:r>
              <a:rPr lang="en-US"/>
              <a:t>Adjustable Coal Crusher</a:t>
            </a:r>
          </a:p>
        </p:txBody>
      </p:sp>
      <p:sp>
        <p:nvSpPr>
          <p:cNvPr id="6" name="Slide Number Placeholder 5"/>
          <p:cNvSpPr>
            <a:spLocks noGrp="1"/>
          </p:cNvSpPr>
          <p:nvPr>
            <p:ph type="sldNum" sz="quarter" idx="12"/>
          </p:nvPr>
        </p:nvSpPr>
        <p:spPr>
          <a:xfrm>
            <a:off x="4361688" y="1026372"/>
            <a:ext cx="457200" cy="441325"/>
          </a:xfrm>
        </p:spPr>
        <p:txBody>
          <a:bodyPr/>
          <a:lstStyle/>
          <a:p>
            <a:pPr>
              <a:defRPr/>
            </a:pPr>
            <a:fld id="{3F8DE276-5270-4963-8B5B-491142E2026E}" type="slidenum">
              <a:rPr lang="en-US" smtClean="0"/>
              <a:pPr>
                <a:defRPr/>
              </a:pPr>
              <a:t>‹#›</a:t>
            </a:fld>
            <a:endParaRPr lang="en-US"/>
          </a:p>
        </p:txBody>
      </p:sp>
      <p:sp>
        <p:nvSpPr>
          <p:cNvPr id="8" name="Content Placeholder 7"/>
          <p:cNvSpPr>
            <a:spLocks noGrp="1"/>
          </p:cNvSpPr>
          <p:nvPr>
            <p:ph sz="quarter" idx="1"/>
          </p:nvPr>
        </p:nvSpPr>
        <p:spPr>
          <a:xfrm>
            <a:off x="301752" y="1527048"/>
            <a:ext cx="850392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17" name="Rectangle 16"/>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8991600" y="1905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152400" y="2286000"/>
            <a:ext cx="8833104" cy="3048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2" name="Rectangle 11"/>
          <p:cNvSpPr>
            <a:spLocks noChangeArrowheads="1"/>
          </p:cNvSpPr>
          <p:nvPr/>
        </p:nvSpPr>
        <p:spPr bwMode="auto">
          <a:xfrm>
            <a:off x="155448" y="142352"/>
            <a:ext cx="8833104" cy="2139696"/>
          </a:xfrm>
          <a:prstGeom prst="rect">
            <a:avLst/>
          </a:prstGeom>
          <a:solidFill>
            <a:schemeClr val="accent1"/>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3" name="Text Placeholder 2"/>
          <p:cNvSpPr>
            <a:spLocks noGrp="1"/>
          </p:cNvSpPr>
          <p:nvPr>
            <p:ph type="body" idx="1"/>
          </p:nvPr>
        </p:nvSpPr>
        <p:spPr>
          <a:xfrm>
            <a:off x="1368426" y="2743200"/>
            <a:ext cx="6480174" cy="1673225"/>
          </a:xfrm>
        </p:spPr>
        <p:txBody>
          <a:bodyPr anchor="t"/>
          <a:lstStyle>
            <a:lvl1pPr marL="0" indent="0" algn="ctr">
              <a:buNone/>
              <a:defRPr sz="1600" b="1" cap="all" spc="25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13" name="Rectangle 12"/>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4" name="Rectangle 13"/>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5" name="Footer Placeholder 4"/>
          <p:cNvSpPr>
            <a:spLocks noGrp="1"/>
          </p:cNvSpPr>
          <p:nvPr>
            <p:ph type="ftr" sz="quarter" idx="11"/>
          </p:nvPr>
        </p:nvSpPr>
        <p:spPr/>
        <p:txBody>
          <a:bodyPr/>
          <a:lstStyle/>
          <a:p>
            <a:pPr>
              <a:defRPr/>
            </a:pPr>
            <a:r>
              <a:rPr lang="en-US"/>
              <a:t>Adjustable Coal Crusher</a:t>
            </a:r>
          </a:p>
        </p:txBody>
      </p:sp>
      <p:sp>
        <p:nvSpPr>
          <p:cNvPr id="4" name="Date Placeholder 3"/>
          <p:cNvSpPr>
            <a:spLocks noGrp="1"/>
          </p:cNvSpPr>
          <p:nvPr>
            <p:ph type="dt" sz="half" idx="10"/>
          </p:nvPr>
        </p:nvSpPr>
        <p:spPr/>
        <p:txBody>
          <a:bodyPr/>
          <a:lstStyle/>
          <a:p>
            <a:pPr>
              <a:defRPr/>
            </a:pPr>
            <a:fld id="{45CAE415-E382-429E-AD9A-3499A8CA00ED}" type="datetime1">
              <a:rPr lang="en-US" smtClean="0"/>
              <a:pPr>
                <a:defRPr/>
              </a:pPr>
              <a:t>7/22/2020</a:t>
            </a:fld>
            <a:endParaRPr lang="en-US"/>
          </a:p>
        </p:txBody>
      </p:sp>
      <p:sp>
        <p:nvSpPr>
          <p:cNvPr id="8" name="Straight Connector 7"/>
          <p:cNvSpPr>
            <a:spLocks noChangeShapeType="1"/>
          </p:cNvSpPr>
          <p:nvPr/>
        </p:nvSpPr>
        <p:spPr bwMode="auto">
          <a:xfrm>
            <a:off x="152400" y="2438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0" name="Oval 9"/>
          <p:cNvSpPr/>
          <p:nvPr/>
        </p:nvSpPr>
        <p:spPr>
          <a:xfrm>
            <a:off x="4267200" y="2115312"/>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Oval 10"/>
          <p:cNvSpPr/>
          <p:nvPr/>
        </p:nvSpPr>
        <p:spPr>
          <a:xfrm>
            <a:off x="4361688" y="2209800"/>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4343400" y="2199450"/>
            <a:ext cx="457200" cy="441325"/>
          </a:xfrm>
        </p:spPr>
        <p:txBody>
          <a:bodyPr/>
          <a:lstStyle>
            <a:lvl1pPr>
              <a:defRPr>
                <a:solidFill>
                  <a:schemeClr val="accent3">
                    <a:shade val="75000"/>
                  </a:schemeClr>
                </a:solidFill>
              </a:defRPr>
            </a:lvl1pPr>
          </a:lstStyle>
          <a:p>
            <a:pPr>
              <a:defRPr/>
            </a:pPr>
            <a:fld id="{F1DA4294-C050-4E9F-A5B2-86879854331C}" type="slidenum">
              <a:rPr lang="en-US" smtClean="0"/>
              <a:pPr>
                <a:defRPr/>
              </a:pPr>
              <a:t>‹#›</a:t>
            </a:fld>
            <a:endParaRPr lang="en-US"/>
          </a:p>
        </p:txBody>
      </p:sp>
      <p:sp>
        <p:nvSpPr>
          <p:cNvPr id="2" name="Title 1"/>
          <p:cNvSpPr>
            <a:spLocks noGrp="1"/>
          </p:cNvSpPr>
          <p:nvPr>
            <p:ph type="title"/>
          </p:nvPr>
        </p:nvSpPr>
        <p:spPr>
          <a:xfrm>
            <a:off x="722313" y="533400"/>
            <a:ext cx="7772400" cy="1524000"/>
          </a:xfrm>
        </p:spPr>
        <p:txBody>
          <a:bodyPr anchor="b"/>
          <a:lstStyle>
            <a:lvl1pPr algn="ctr">
              <a:buNone/>
              <a:defRPr sz="4200" b="0" cap="none" baseline="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01752" y="228600"/>
            <a:ext cx="8534400" cy="758952"/>
          </a:xfrm>
        </p:spPr>
        <p:txBody>
          <a:bodyPr/>
          <a:lstStyle/>
          <a:p>
            <a:r>
              <a:rPr kumimoji="0" lang="en-US"/>
              <a:t>Click to edit Master title style</a:t>
            </a:r>
          </a:p>
        </p:txBody>
      </p:sp>
      <p:sp>
        <p:nvSpPr>
          <p:cNvPr id="5" name="Date Placeholder 4"/>
          <p:cNvSpPr>
            <a:spLocks noGrp="1"/>
          </p:cNvSpPr>
          <p:nvPr>
            <p:ph type="dt" sz="half" idx="10"/>
          </p:nvPr>
        </p:nvSpPr>
        <p:spPr>
          <a:xfrm>
            <a:off x="5791200" y="6409944"/>
            <a:ext cx="3044952" cy="365760"/>
          </a:xfrm>
        </p:spPr>
        <p:txBody>
          <a:bodyPr/>
          <a:lstStyle/>
          <a:p>
            <a:pPr>
              <a:defRPr/>
            </a:pPr>
            <a:fld id="{BC8B5B30-70EE-43B6-B7CF-D3B372236A73}" type="datetime1">
              <a:rPr lang="en-US" smtClean="0"/>
              <a:pPr>
                <a:defRPr/>
              </a:pPr>
              <a:t>7/22/2020</a:t>
            </a:fld>
            <a:endParaRPr lang="en-US"/>
          </a:p>
        </p:txBody>
      </p:sp>
      <p:sp>
        <p:nvSpPr>
          <p:cNvPr id="6" name="Footer Placeholder 5"/>
          <p:cNvSpPr>
            <a:spLocks noGrp="1"/>
          </p:cNvSpPr>
          <p:nvPr>
            <p:ph type="ftr" sz="quarter" idx="11"/>
          </p:nvPr>
        </p:nvSpPr>
        <p:spPr/>
        <p:txBody>
          <a:bodyPr/>
          <a:lstStyle/>
          <a:p>
            <a:pPr>
              <a:defRPr/>
            </a:pPr>
            <a:r>
              <a:rPr lang="en-US"/>
              <a:t>Adjustable Coal Crusher</a:t>
            </a:r>
          </a:p>
        </p:txBody>
      </p:sp>
      <p:sp>
        <p:nvSpPr>
          <p:cNvPr id="7" name="Slide Number Placeholder 6"/>
          <p:cNvSpPr>
            <a:spLocks noGrp="1"/>
          </p:cNvSpPr>
          <p:nvPr>
            <p:ph type="sldNum" sz="quarter" idx="12"/>
          </p:nvPr>
        </p:nvSpPr>
        <p:spPr/>
        <p:txBody>
          <a:bodyPr/>
          <a:lstStyle/>
          <a:p>
            <a:pPr>
              <a:defRPr/>
            </a:pPr>
            <a:fld id="{D2F6641B-9F22-422F-AF73-41F032E1647F}" type="slidenum">
              <a:rPr lang="en-US" smtClean="0"/>
              <a:pPr>
                <a:defRPr/>
              </a:pPr>
              <a:t>‹#›</a:t>
            </a:fld>
            <a:endParaRPr lang="en-US"/>
          </a:p>
        </p:txBody>
      </p:sp>
      <p:sp>
        <p:nvSpPr>
          <p:cNvPr id="8" name="Straight Connector 7"/>
          <p:cNvSpPr>
            <a:spLocks noChangeShapeType="1"/>
          </p:cNvSpPr>
          <p:nvPr/>
        </p:nvSpPr>
        <p:spPr bwMode="auto">
          <a:xfrm flipV="1">
            <a:off x="4563080" y="1575652"/>
            <a:ext cx="8921" cy="4819557"/>
          </a:xfrm>
          <a:prstGeom prst="line">
            <a:avLst/>
          </a:prstGeom>
          <a:noFill/>
          <a:ln w="9525" cap="flat" cmpd="sng" algn="ctr">
            <a:solidFill>
              <a:schemeClr val="tx2"/>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0" name="Content Placeholder 9"/>
          <p:cNvSpPr>
            <a:spLocks noGrp="1"/>
          </p:cNvSpPr>
          <p:nvPr>
            <p:ph sz="half" idx="1"/>
          </p:nvPr>
        </p:nvSpPr>
        <p:spPr>
          <a:xfrm>
            <a:off x="301752" y="1371600"/>
            <a:ext cx="4038600" cy="4681728"/>
          </a:xfrm>
        </p:spPr>
        <p:txBody>
          <a:bodyPr/>
          <a:lstStyle>
            <a:lvl1pPr>
              <a:defRPr sz="2500"/>
            </a:lvl1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Content Placeholder 11"/>
          <p:cNvSpPr>
            <a:spLocks noGrp="1"/>
          </p:cNvSpPr>
          <p:nvPr>
            <p:ph sz="half" idx="2"/>
          </p:nvPr>
        </p:nvSpPr>
        <p:spPr>
          <a:xfrm>
            <a:off x="4800600" y="1371600"/>
            <a:ext cx="4038600" cy="4681728"/>
          </a:xfrm>
        </p:spPr>
        <p:txBody>
          <a:bodyPr/>
          <a:lstStyle>
            <a:lvl1pPr>
              <a:defRPr sz="2500"/>
            </a:lvl1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1">
        <a:schemeClr val="bg2"/>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flipV="1">
            <a:off x="4572000" y="2200275"/>
            <a:ext cx="0" cy="4187952"/>
          </a:xfrm>
          <a:prstGeom prst="line">
            <a:avLst/>
          </a:prstGeom>
          <a:noFill/>
          <a:ln w="9525" cap="flat" cmpd="sng" algn="ctr">
            <a:solidFill>
              <a:schemeClr val="tx2"/>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20" name="Rectangle 19"/>
          <p:cNvSpPr>
            <a:spLocks noChangeArrowheads="1"/>
          </p:cNvSpPr>
          <p:nvPr/>
        </p:nvSpPr>
        <p:spPr bwMode="white">
          <a:xfrm>
            <a:off x="0" y="0"/>
            <a:ext cx="9144000" cy="14478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21" name="Rectangle 20"/>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22" name="Rectangle 21"/>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1" name="Rectangle 10"/>
          <p:cNvSpPr/>
          <p:nvPr/>
        </p:nvSpPr>
        <p:spPr>
          <a:xfrm>
            <a:off x="152400" y="1371600"/>
            <a:ext cx="8833104" cy="914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a:spLocks noChangeArrowheads="1"/>
          </p:cNvSpPr>
          <p:nvPr/>
        </p:nvSpPr>
        <p:spPr bwMode="auto">
          <a:xfrm>
            <a:off x="145923" y="6391656"/>
            <a:ext cx="8833104" cy="310896"/>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3" name="Text Placeholder 2"/>
          <p:cNvSpPr>
            <a:spLocks noGrp="1"/>
          </p:cNvSpPr>
          <p:nvPr>
            <p:ph type="body" idx="1"/>
          </p:nvPr>
        </p:nvSpPr>
        <p:spPr>
          <a:xfrm>
            <a:off x="301752" y="1524000"/>
            <a:ext cx="4040188" cy="732974"/>
          </a:xfrm>
          <a:noFill/>
          <a:ln w="15875" cap="rnd" cmpd="sng" algn="ctr">
            <a:noFill/>
            <a:prstDash val="solid"/>
          </a:ln>
        </p:spPr>
        <p:style>
          <a:lnRef idx="3">
            <a:schemeClr val="lt1"/>
          </a:lnRef>
          <a:fillRef idx="1">
            <a:schemeClr val="accent1"/>
          </a:fillRef>
          <a:effectRef idx="1">
            <a:schemeClr val="accent1"/>
          </a:effectRef>
          <a:fontRef idx="minor">
            <a:schemeClr val="lt1"/>
          </a:fontRef>
        </p:style>
        <p:txBody>
          <a:bodyPr anchor="ctr">
            <a:noAutofit/>
          </a:bodyPr>
          <a:lstStyle>
            <a:lvl1pPr marL="0" indent="0">
              <a:buNone/>
              <a:defRPr lang="en-US" sz="2200" b="1" dirty="0" smtClean="0">
                <a:solidFill>
                  <a:srgbClr val="FFFFFF"/>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791330" y="1524000"/>
            <a:ext cx="4041775" cy="731520"/>
          </a:xfrm>
          <a:noFill/>
          <a:ln w="15875" cap="rnd" cmpd="sng" algn="ctr">
            <a:noFill/>
            <a:prstDash val="solid"/>
          </a:ln>
        </p:spPr>
        <p:style>
          <a:lnRef idx="3">
            <a:schemeClr val="lt1"/>
          </a:lnRef>
          <a:fillRef idx="1">
            <a:schemeClr val="accent2"/>
          </a:fillRef>
          <a:effectRef idx="1">
            <a:schemeClr val="accent2"/>
          </a:effectRef>
          <a:fontRef idx="minor">
            <a:schemeClr val="lt1"/>
          </a:fontRef>
        </p:style>
        <p:txBody>
          <a:bodyPr anchor="ctr">
            <a:noAutofit/>
          </a:bodyPr>
          <a:lstStyle>
            <a:lvl1pPr marL="0" indent="0">
              <a:buNone/>
              <a:defRPr sz="2200" b="1"/>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pPr>
              <a:defRPr/>
            </a:pPr>
            <a:fld id="{B904FA0B-29AA-4F90-B9F7-FE8060CE9B71}" type="datetime1">
              <a:rPr lang="en-US" smtClean="0"/>
              <a:pPr>
                <a:defRPr/>
              </a:pPr>
              <a:t>7/22/2020</a:t>
            </a:fld>
            <a:endParaRPr lang="en-US"/>
          </a:p>
        </p:txBody>
      </p:sp>
      <p:sp>
        <p:nvSpPr>
          <p:cNvPr id="8" name="Footer Placeholder 7"/>
          <p:cNvSpPr>
            <a:spLocks noGrp="1"/>
          </p:cNvSpPr>
          <p:nvPr>
            <p:ph type="ftr" sz="quarter" idx="11"/>
          </p:nvPr>
        </p:nvSpPr>
        <p:spPr>
          <a:xfrm>
            <a:off x="304800" y="6409944"/>
            <a:ext cx="3581400" cy="365760"/>
          </a:xfrm>
        </p:spPr>
        <p:txBody>
          <a:bodyPr/>
          <a:lstStyle/>
          <a:p>
            <a:pPr>
              <a:defRPr/>
            </a:pPr>
            <a:r>
              <a:rPr lang="en-US"/>
              <a:t>Adjustable Coal Crusher</a:t>
            </a:r>
          </a:p>
        </p:txBody>
      </p:sp>
      <p:sp>
        <p:nvSpPr>
          <p:cNvPr id="15" name="Straight Connector 14"/>
          <p:cNvSpPr>
            <a:spLocks noChangeShapeType="1"/>
          </p:cNvSpPr>
          <p:nvPr/>
        </p:nvSpPr>
        <p:spPr bwMode="auto">
          <a:xfrm>
            <a:off x="152400" y="128016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4" name="Content Placeholder 23"/>
          <p:cNvSpPr>
            <a:spLocks noGrp="1"/>
          </p:cNvSpPr>
          <p:nvPr>
            <p:ph sz="quarter" idx="2"/>
          </p:nvPr>
        </p:nvSpPr>
        <p:spPr>
          <a:xfrm>
            <a:off x="301752" y="2471383"/>
            <a:ext cx="4041648" cy="3818404"/>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6" name="Content Placeholder 25"/>
          <p:cNvSpPr>
            <a:spLocks noGrp="1"/>
          </p:cNvSpPr>
          <p:nvPr>
            <p:ph sz="quarter" idx="4"/>
          </p:nvPr>
        </p:nvSpPr>
        <p:spPr>
          <a:xfrm>
            <a:off x="4800600" y="2471383"/>
            <a:ext cx="4038600" cy="382219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Oval 24"/>
          <p:cNvSpPr/>
          <p:nvPr/>
        </p:nvSpPr>
        <p:spPr>
          <a:xfrm>
            <a:off x="4267200" y="956036"/>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Oval 26"/>
          <p:cNvSpPr/>
          <p:nvPr/>
        </p:nvSpPr>
        <p:spPr>
          <a:xfrm>
            <a:off x="4361688" y="1050524"/>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lide Number Placeholder 8"/>
          <p:cNvSpPr>
            <a:spLocks noGrp="1"/>
          </p:cNvSpPr>
          <p:nvPr>
            <p:ph type="sldNum" sz="quarter" idx="12"/>
          </p:nvPr>
        </p:nvSpPr>
        <p:spPr>
          <a:xfrm>
            <a:off x="4343400" y="1042416"/>
            <a:ext cx="457200" cy="441325"/>
          </a:xfrm>
        </p:spPr>
        <p:txBody>
          <a:bodyPr/>
          <a:lstStyle>
            <a:lvl1pPr algn="ctr">
              <a:defRPr/>
            </a:lvl1pPr>
          </a:lstStyle>
          <a:p>
            <a:pPr>
              <a:defRPr/>
            </a:pPr>
            <a:fld id="{709245A7-4FEB-4B46-83A2-4C9F832C72EC}" type="slidenum">
              <a:rPr lang="en-US" smtClean="0"/>
              <a:pPr>
                <a:defRPr/>
              </a:pPr>
              <a:t>‹#›</a:t>
            </a:fld>
            <a:endParaRPr lang="en-US"/>
          </a:p>
        </p:txBody>
      </p:sp>
      <p:sp>
        <p:nvSpPr>
          <p:cNvPr id="23" name="Title 22"/>
          <p:cNvSpPr>
            <a:spLocks noGrp="1"/>
          </p:cNvSpPr>
          <p:nvPr>
            <p:ph type="title"/>
          </p:nvPr>
        </p:nvSpPr>
        <p:spPr/>
        <p:txBody>
          <a:bodyPr rtlCol="0" anchor="b" anchorCtr="0"/>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pPr>
              <a:defRPr/>
            </a:pPr>
            <a:fld id="{D37D5825-A7EA-42DF-999E-3C5F39094A87}" type="datetime1">
              <a:rPr lang="en-US" smtClean="0"/>
              <a:pPr>
                <a:defRPr/>
              </a:pPr>
              <a:t>7/22/2020</a:t>
            </a:fld>
            <a:endParaRPr lang="en-US"/>
          </a:p>
        </p:txBody>
      </p:sp>
      <p:sp>
        <p:nvSpPr>
          <p:cNvPr id="4" name="Footer Placeholder 3"/>
          <p:cNvSpPr>
            <a:spLocks noGrp="1"/>
          </p:cNvSpPr>
          <p:nvPr>
            <p:ph type="ftr" sz="quarter" idx="11"/>
          </p:nvPr>
        </p:nvSpPr>
        <p:spPr/>
        <p:txBody>
          <a:bodyPr/>
          <a:lstStyle/>
          <a:p>
            <a:pPr>
              <a:defRPr/>
            </a:pPr>
            <a:r>
              <a:rPr lang="en-US"/>
              <a:t>Adjustable Coal Crusher</a:t>
            </a:r>
          </a:p>
        </p:txBody>
      </p:sp>
      <p:sp>
        <p:nvSpPr>
          <p:cNvPr id="5" name="Slide Number Placeholder 4"/>
          <p:cNvSpPr>
            <a:spLocks noGrp="1"/>
          </p:cNvSpPr>
          <p:nvPr>
            <p:ph type="sldNum" sz="quarter" idx="12"/>
          </p:nvPr>
        </p:nvSpPr>
        <p:spPr>
          <a:xfrm>
            <a:off x="4343400" y="1036020"/>
            <a:ext cx="457200" cy="441325"/>
          </a:xfrm>
        </p:spPr>
        <p:txBody>
          <a:bodyPr/>
          <a:lstStyle/>
          <a:p>
            <a:pPr>
              <a:defRPr/>
            </a:pPr>
            <a:fld id="{BFE16FBD-4004-4179-807F-BB9E33563549}" type="slidenum">
              <a:rPr lang="en-US" smtClean="0"/>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ectangle 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8" name="Rectangle 7"/>
          <p:cNvSpPr>
            <a:spLocks noChangeArrowheads="1"/>
          </p:cNvSpPr>
          <p:nvPr/>
        </p:nvSpPr>
        <p:spPr bwMode="white">
          <a:xfrm>
            <a:off x="0" y="0"/>
            <a:ext cx="9144000" cy="155448"/>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0" name="Rectangle 9"/>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Rectangle 8"/>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5" name="Rectangle 4"/>
          <p:cNvSpPr>
            <a:spLocks noChangeArrowheads="1"/>
          </p:cNvSpPr>
          <p:nvPr/>
        </p:nvSpPr>
        <p:spPr bwMode="auto">
          <a:xfrm>
            <a:off x="146304" y="6391656"/>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6" name="Rectangle 5"/>
          <p:cNvSpPr>
            <a:spLocks noChangeArrowheads="1"/>
          </p:cNvSpPr>
          <p:nvPr/>
        </p:nvSpPr>
        <p:spPr bwMode="auto">
          <a:xfrm>
            <a:off x="152400" y="158496"/>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 name="Date Placeholder 1"/>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p:cNvSpPr>
            <a:spLocks noGrp="1"/>
          </p:cNvSpPr>
          <p:nvPr>
            <p:ph type="ftr" sz="quarter" idx="11"/>
          </p:nvPr>
        </p:nvSpPr>
        <p:spPr/>
        <p:txBody>
          <a:bodyPr/>
          <a:lstStyle/>
          <a:p>
            <a:pPr>
              <a:defRPr/>
            </a:pPr>
            <a:r>
              <a:rPr lang="en-US"/>
              <a:t>Adjustable Coal Crusher</a:t>
            </a:r>
          </a:p>
        </p:txBody>
      </p:sp>
      <p:sp>
        <p:nvSpPr>
          <p:cNvPr id="4" name="Slide Number Placeholder 3"/>
          <p:cNvSpPr>
            <a:spLocks noGrp="1"/>
          </p:cNvSpPr>
          <p:nvPr>
            <p:ph type="sldNum" sz="quarter" idx="12"/>
          </p:nvPr>
        </p:nvSpPr>
        <p:spPr>
          <a:xfrm>
            <a:off x="4267200" y="6324600"/>
            <a:ext cx="609600" cy="441324"/>
          </a:xfrm>
        </p:spPr>
        <p:txBody>
          <a:bodyPr/>
          <a:lstStyle>
            <a:lvl1pPr>
              <a:defRPr>
                <a:solidFill>
                  <a:srgbClr val="FFFFFF"/>
                </a:solidFill>
              </a:defRPr>
            </a:lvl1pPr>
          </a:lstStyle>
          <a:p>
            <a:pPr>
              <a:defRPr/>
            </a:pPr>
            <a:fld id="{2462D5BD-64A3-4C9B-95CB-714A22503F94}" type="slidenum">
              <a:rPr lang="en-US" smtClean="0"/>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9" name="Rectangle 18"/>
          <p:cNvSpPr>
            <a:spLocks noChangeArrowheads="1"/>
          </p:cNvSpPr>
          <p:nvPr/>
        </p:nvSpPr>
        <p:spPr bwMode="auto">
          <a:xfrm>
            <a:off x="152400" y="152400"/>
            <a:ext cx="8833104" cy="304800"/>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5" name="Rectangle 14"/>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118872"/>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7" name="Rectangle 16"/>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3" name="Rectangle 12"/>
          <p:cNvSpPr/>
          <p:nvPr/>
        </p:nvSpPr>
        <p:spPr>
          <a:xfrm>
            <a:off x="152400" y="609600"/>
            <a:ext cx="27432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381000" y="914400"/>
            <a:ext cx="2362200" cy="990600"/>
          </a:xfrm>
        </p:spPr>
        <p:txBody>
          <a:bodyPr anchor="b">
            <a:noAutofit/>
          </a:bodyPr>
          <a:lstStyle>
            <a:lvl1pPr algn="l">
              <a:buNone/>
              <a:defRPr sz="2200" b="1">
                <a:solidFill>
                  <a:srgbClr val="FFFFFF"/>
                </a:solidFill>
              </a:defRPr>
            </a:lvl1pPr>
          </a:lstStyle>
          <a:p>
            <a:r>
              <a:rPr kumimoji="0" lang="en-US"/>
              <a:t>Click to edit Master title style</a:t>
            </a:r>
          </a:p>
        </p:txBody>
      </p:sp>
      <p:sp>
        <p:nvSpPr>
          <p:cNvPr id="3" name="Text Placeholder 2"/>
          <p:cNvSpPr>
            <a:spLocks noGrp="1"/>
          </p:cNvSpPr>
          <p:nvPr>
            <p:ph type="body" idx="2"/>
          </p:nvPr>
        </p:nvSpPr>
        <p:spPr>
          <a:xfrm>
            <a:off x="381000" y="1981200"/>
            <a:ext cx="2362200" cy="4144963"/>
          </a:xfrm>
        </p:spPr>
        <p:txBody>
          <a:bodyPr/>
          <a:lstStyle>
            <a:lvl1pPr marL="0" indent="0">
              <a:spcAft>
                <a:spcPts val="1000"/>
              </a:spcAft>
              <a:buNone/>
              <a:defRPr sz="1600">
                <a:solidFill>
                  <a:srgbClr val="FFFFFF"/>
                </a:solidFill>
              </a:defRPr>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Rectangle 7"/>
          <p:cNvSpPr>
            <a:spLocks noChangeArrowheads="1"/>
          </p:cNvSpPr>
          <p:nvPr/>
        </p:nvSpPr>
        <p:spPr bwMode="auto">
          <a:xfrm>
            <a:off x="152400" y="152400"/>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9" name="Straight Connector 8"/>
          <p:cNvSpPr>
            <a:spLocks noChangeShapeType="1"/>
          </p:cNvSpPr>
          <p:nvPr/>
        </p:nvSpPr>
        <p:spPr bwMode="auto">
          <a:xfrm>
            <a:off x="152400" y="533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20" name="Content Placeholder 19"/>
          <p:cNvSpPr>
            <a:spLocks noGrp="1"/>
          </p:cNvSpPr>
          <p:nvPr>
            <p:ph sz="quarter" idx="1"/>
          </p:nvPr>
        </p:nvSpPr>
        <p:spPr>
          <a:xfrm>
            <a:off x="3124200" y="685800"/>
            <a:ext cx="5638800" cy="5410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Oval 9"/>
          <p:cNvSpPr/>
          <p:nvPr/>
        </p:nvSpPr>
        <p:spPr>
          <a:xfrm>
            <a:off x="1295400" y="228600"/>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Oval 10"/>
          <p:cNvSpPr/>
          <p:nvPr/>
        </p:nvSpPr>
        <p:spPr>
          <a:xfrm>
            <a:off x="1389888" y="323088"/>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Slide Number Placeholder 6"/>
          <p:cNvSpPr>
            <a:spLocks noGrp="1"/>
          </p:cNvSpPr>
          <p:nvPr>
            <p:ph type="sldNum" sz="quarter" idx="12"/>
          </p:nvPr>
        </p:nvSpPr>
        <p:spPr>
          <a:xfrm>
            <a:off x="1371600" y="312738"/>
            <a:ext cx="457200" cy="441325"/>
          </a:xfrm>
        </p:spPr>
        <p:txBody>
          <a:bodyPr/>
          <a:lstStyle>
            <a:lvl1pPr>
              <a:defRPr>
                <a:solidFill>
                  <a:schemeClr val="accent3">
                    <a:shade val="75000"/>
                  </a:schemeClr>
                </a:solidFill>
              </a:defRPr>
            </a:lvl1pPr>
          </a:lstStyle>
          <a:p>
            <a:pPr>
              <a:defRPr/>
            </a:pPr>
            <a:fld id="{95744BF1-FBFF-49B9-9188-B6DBE6FF8AA4}" type="slidenum">
              <a:rPr lang="en-US" smtClean="0"/>
              <a:pPr>
                <a:defRPr/>
              </a:pPr>
              <a:t>‹#›</a:t>
            </a:fld>
            <a:endParaRPr lang="en-US"/>
          </a:p>
        </p:txBody>
      </p:sp>
      <p:sp>
        <p:nvSpPr>
          <p:cNvPr id="21" name="Rectangle 20"/>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5" name="Date Placeholder 4"/>
          <p:cNvSpPr>
            <a:spLocks noGrp="1"/>
          </p:cNvSpPr>
          <p:nvPr>
            <p:ph type="dt" sz="half" idx="10"/>
          </p:nvPr>
        </p:nvSpPr>
        <p:spPr/>
        <p:txBody>
          <a:bodyPr/>
          <a:lstStyle/>
          <a:p>
            <a:pPr>
              <a:defRPr/>
            </a:pPr>
            <a:fld id="{7FC413AB-D5B0-4D54-BFA3-714826AFEB5D}" type="datetime1">
              <a:rPr lang="en-US" smtClean="0"/>
              <a:pPr>
                <a:defRPr/>
              </a:pPr>
              <a:t>7/22/2020</a:t>
            </a:fld>
            <a:endParaRPr lang="en-US"/>
          </a:p>
        </p:txBody>
      </p:sp>
      <p:sp>
        <p:nvSpPr>
          <p:cNvPr id="6" name="Footer Placeholder 5"/>
          <p:cNvSpPr>
            <a:spLocks noGrp="1"/>
          </p:cNvSpPr>
          <p:nvPr>
            <p:ph type="ftr" sz="quarter" idx="11"/>
          </p:nvPr>
        </p:nvSpPr>
        <p:spPr>
          <a:xfrm>
            <a:off x="301752" y="6410848"/>
            <a:ext cx="3383280" cy="365760"/>
          </a:xfrm>
        </p:spPr>
        <p:txBody>
          <a:bodyPr/>
          <a:lstStyle/>
          <a:p>
            <a:pPr>
              <a:defRPr/>
            </a:pPr>
            <a:r>
              <a:rPr lang="en-US"/>
              <a:t>Adjustable Coal Crusher</a:t>
            </a:r>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1" name="Straight Connector 20"/>
          <p:cNvSpPr>
            <a:spLocks noChangeShapeType="1"/>
          </p:cNvSpPr>
          <p:nvPr/>
        </p:nvSpPr>
        <p:spPr bwMode="auto">
          <a:xfrm>
            <a:off x="152400" y="533400"/>
            <a:ext cx="8833104"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7" name="Rectangle 16"/>
          <p:cNvSpPr>
            <a:spLocks noChangeArrowheads="1"/>
          </p:cNvSpPr>
          <p:nvPr/>
        </p:nvSpPr>
        <p:spPr bwMode="white">
          <a:xfrm>
            <a:off x="0" y="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20" name="Rectangle 19"/>
          <p:cNvSpPr>
            <a:spLocks noChangeArrowheads="1"/>
          </p:cNvSpPr>
          <p:nvPr/>
        </p:nvSpPr>
        <p:spPr bwMode="auto">
          <a:xfrm>
            <a:off x="152400" y="152400"/>
            <a:ext cx="8833104" cy="301752"/>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8" name="Rectangle 7"/>
          <p:cNvSpPr/>
          <p:nvPr/>
        </p:nvSpPr>
        <p:spPr>
          <a:xfrm>
            <a:off x="152400" y="609600"/>
            <a:ext cx="27432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5" name="Rectangle 14"/>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2" name="Oval 11"/>
          <p:cNvSpPr/>
          <p:nvPr/>
        </p:nvSpPr>
        <p:spPr>
          <a:xfrm>
            <a:off x="1295400" y="228600"/>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Oval 12"/>
          <p:cNvSpPr/>
          <p:nvPr/>
        </p:nvSpPr>
        <p:spPr>
          <a:xfrm>
            <a:off x="1389888" y="323088"/>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Slide Number Placeholder 6"/>
          <p:cNvSpPr>
            <a:spLocks noGrp="1"/>
          </p:cNvSpPr>
          <p:nvPr>
            <p:ph type="sldNum" sz="quarter" idx="12"/>
          </p:nvPr>
        </p:nvSpPr>
        <p:spPr>
          <a:xfrm>
            <a:off x="1371600" y="312738"/>
            <a:ext cx="457200" cy="441325"/>
          </a:xfrm>
        </p:spPr>
        <p:txBody>
          <a:bodyPr/>
          <a:lstStyle/>
          <a:p>
            <a:pPr>
              <a:defRPr/>
            </a:pPr>
            <a:fld id="{A8B2B378-0FC7-4A17-9624-838C8EBE5F4D}" type="slidenum">
              <a:rPr lang="en-US" smtClean="0"/>
              <a:pPr>
                <a:defRPr/>
              </a:pPr>
              <a:t>‹#›</a:t>
            </a:fld>
            <a:endParaRPr lang="en-US"/>
          </a:p>
        </p:txBody>
      </p:sp>
      <p:sp>
        <p:nvSpPr>
          <p:cNvPr id="2" name="Title 1"/>
          <p:cNvSpPr>
            <a:spLocks noGrp="1"/>
          </p:cNvSpPr>
          <p:nvPr>
            <p:ph type="title"/>
          </p:nvPr>
        </p:nvSpPr>
        <p:spPr>
          <a:xfrm>
            <a:off x="3000375" y="5029200"/>
            <a:ext cx="5867400" cy="1219200"/>
          </a:xfrm>
        </p:spPr>
        <p:txBody>
          <a:bodyPr anchor="t">
            <a:noAutofit/>
          </a:bodyPr>
          <a:lstStyle>
            <a:lvl1pPr algn="l">
              <a:buNone/>
              <a:defRPr sz="2400" b="1">
                <a:solidFill>
                  <a:schemeClr val="tx2"/>
                </a:solidFill>
              </a:defRPr>
            </a:lvl1pPr>
          </a:lstStyle>
          <a:p>
            <a:r>
              <a:rPr kumimoji="0" lang="en-US"/>
              <a:t>Click to edit Master title style</a:t>
            </a:r>
          </a:p>
        </p:txBody>
      </p:sp>
      <p:sp>
        <p:nvSpPr>
          <p:cNvPr id="3" name="Picture Placeholder 2"/>
          <p:cNvSpPr>
            <a:spLocks noGrp="1"/>
          </p:cNvSpPr>
          <p:nvPr>
            <p:ph type="pic" idx="1"/>
          </p:nvPr>
        </p:nvSpPr>
        <p:spPr>
          <a:xfrm>
            <a:off x="3000375" y="609600"/>
            <a:ext cx="5867400" cy="4267200"/>
          </a:xfrm>
        </p:spPr>
        <p:txBody>
          <a:bodyPr/>
          <a:lstStyle>
            <a:lvl1pPr marL="0" indent="0">
              <a:buNone/>
              <a:defRPr sz="3200"/>
            </a:lvl1pPr>
          </a:lstStyle>
          <a:p>
            <a:r>
              <a:rPr kumimoji="0" lang="en-US"/>
              <a:t>Click icon to add picture</a:t>
            </a:r>
            <a:endParaRPr kumimoji="0" lang="en-US" dirty="0"/>
          </a:p>
        </p:txBody>
      </p:sp>
      <p:sp>
        <p:nvSpPr>
          <p:cNvPr id="4" name="Text Placeholder 3"/>
          <p:cNvSpPr>
            <a:spLocks noGrp="1"/>
          </p:cNvSpPr>
          <p:nvPr>
            <p:ph type="body" sz="half" idx="2"/>
          </p:nvPr>
        </p:nvSpPr>
        <p:spPr>
          <a:xfrm>
            <a:off x="381000" y="990600"/>
            <a:ext cx="2438400" cy="5257800"/>
          </a:xfrm>
        </p:spPr>
        <p:txBody>
          <a:bodyPr/>
          <a:lstStyle>
            <a:lvl1pPr marL="0" indent="0">
              <a:spcAft>
                <a:spcPts val="1000"/>
              </a:spcAft>
              <a:buFontTx/>
              <a:buNone/>
              <a:defRPr sz="1600">
                <a:solidFill>
                  <a:srgbClr val="FFFFFF"/>
                </a:solidFill>
              </a:defRPr>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22" name="Rectangle 21"/>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5" name="Date Placeholder 4"/>
          <p:cNvSpPr>
            <a:spLocks noGrp="1"/>
          </p:cNvSpPr>
          <p:nvPr>
            <p:ph type="dt" sz="half" idx="10"/>
          </p:nvPr>
        </p:nvSpPr>
        <p:spPr>
          <a:xfrm>
            <a:off x="5788152" y="6404984"/>
            <a:ext cx="3044952" cy="365760"/>
          </a:xfrm>
        </p:spPr>
        <p:txBody>
          <a:bodyPr/>
          <a:lstStyle/>
          <a:p>
            <a:pPr>
              <a:defRPr/>
            </a:pPr>
            <a:fld id="{7B590352-18D2-48CD-ABC8-45C40DDE72BC}" type="datetime1">
              <a:rPr lang="en-US" smtClean="0"/>
              <a:pPr>
                <a:defRPr/>
              </a:pPr>
              <a:t>7/22/2020</a:t>
            </a:fld>
            <a:endParaRPr lang="en-US"/>
          </a:p>
        </p:txBody>
      </p:sp>
      <p:sp>
        <p:nvSpPr>
          <p:cNvPr id="6" name="Footer Placeholder 5"/>
          <p:cNvSpPr>
            <a:spLocks noGrp="1"/>
          </p:cNvSpPr>
          <p:nvPr>
            <p:ph type="ftr" sz="quarter" idx="11"/>
          </p:nvPr>
        </p:nvSpPr>
        <p:spPr>
          <a:xfrm>
            <a:off x="301752" y="6410848"/>
            <a:ext cx="3584448" cy="365760"/>
          </a:xfrm>
        </p:spPr>
        <p:txBody>
          <a:bodyPr/>
          <a:lstStyle/>
          <a:p>
            <a:pPr>
              <a:defRPr/>
            </a:pPr>
            <a:r>
              <a:rPr lang="en-US"/>
              <a:t>Adjustable Coal Crusher</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Rectangle 16"/>
          <p:cNvSpPr>
            <a:spLocks noChangeArrowheads="1"/>
          </p:cNvSpPr>
          <p:nvPr/>
        </p:nvSpPr>
        <p:spPr bwMode="white">
          <a:xfrm>
            <a:off x="0" y="6705600"/>
            <a:ext cx="9144000" cy="1524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6" name="Rectangle 15"/>
          <p:cNvSpPr>
            <a:spLocks noChangeArrowheads="1"/>
          </p:cNvSpPr>
          <p:nvPr/>
        </p:nvSpPr>
        <p:spPr bwMode="white">
          <a:xfrm>
            <a:off x="0" y="0"/>
            <a:ext cx="9144000" cy="1393371"/>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8" name="Rectangle 17"/>
          <p:cNvSpPr>
            <a:spLocks noChangeArrowheads="1"/>
          </p:cNvSpPr>
          <p:nvPr/>
        </p:nvSpPr>
        <p:spPr bwMode="white">
          <a:xfrm>
            <a:off x="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9" name="Rectangle 18"/>
          <p:cNvSpPr>
            <a:spLocks noChangeArrowheads="1"/>
          </p:cNvSpPr>
          <p:nvPr/>
        </p:nvSpPr>
        <p:spPr bwMode="white">
          <a:xfrm>
            <a:off x="8991600" y="0"/>
            <a:ext cx="152400" cy="6858000"/>
          </a:xfrm>
          <a:prstGeom prst="rect">
            <a:avLst/>
          </a:prstGeom>
          <a:solidFill>
            <a:srgbClr val="FFFFFF"/>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9" name="Rectangle 8"/>
          <p:cNvSpPr>
            <a:spLocks noChangeArrowheads="1"/>
          </p:cNvSpPr>
          <p:nvPr/>
        </p:nvSpPr>
        <p:spPr bwMode="auto">
          <a:xfrm>
            <a:off x="149352" y="6388385"/>
            <a:ext cx="8833104" cy="309563"/>
          </a:xfrm>
          <a:prstGeom prst="rect">
            <a:avLst/>
          </a:prstGeom>
          <a:solidFill>
            <a:schemeClr val="accent3"/>
          </a:solidFill>
          <a:ln w="9525" cap="flat" cmpd="sng" algn="ctr">
            <a:noFill/>
            <a:prstDash val="solid"/>
            <a:miter lim="800000"/>
            <a:headEnd type="none" w="med" len="med"/>
            <a:tailEnd type="none" w="med" len="med"/>
          </a:ln>
          <a:effectLst/>
        </p:spPr>
        <p:txBody>
          <a:bodyPr vert="horz" wrap="none" lIns="91440" tIns="45720" rIns="91440" bIns="45720" anchor="ctr" compatLnSpc="1"/>
          <a:lstStyle/>
          <a:p>
            <a:endParaRPr kumimoji="0" lang="en-US"/>
          </a:p>
        </p:txBody>
      </p:sp>
      <p:sp>
        <p:nvSpPr>
          <p:cNvPr id="14" name="Date Placeholder 13"/>
          <p:cNvSpPr>
            <a:spLocks noGrp="1"/>
          </p:cNvSpPr>
          <p:nvPr>
            <p:ph type="dt" sz="half" idx="2"/>
          </p:nvPr>
        </p:nvSpPr>
        <p:spPr>
          <a:xfrm>
            <a:off x="5791200" y="6404984"/>
            <a:ext cx="3044952" cy="365760"/>
          </a:xfrm>
          <a:prstGeom prst="rect">
            <a:avLst/>
          </a:prstGeom>
        </p:spPr>
        <p:txBody>
          <a:bodyPr vert="horz"/>
          <a:lstStyle>
            <a:lvl1pPr algn="r" eaLnBrk="1" latinLnBrk="0" hangingPunct="1">
              <a:defRPr kumimoji="0" sz="1400">
                <a:solidFill>
                  <a:srgbClr val="FFFFFF"/>
                </a:solidFill>
              </a:defRPr>
            </a:lvl1pPr>
          </a:lstStyle>
          <a:p>
            <a:pPr>
              <a:defRPr/>
            </a:pPr>
            <a:fld id="{ECBECD32-3D91-41ED-9AEA-63C8011C803F}" type="datetime1">
              <a:rPr lang="en-US" smtClean="0"/>
              <a:pPr>
                <a:defRPr/>
              </a:pPr>
              <a:t>7/22/2020</a:t>
            </a:fld>
            <a:endParaRPr lang="en-US"/>
          </a:p>
        </p:txBody>
      </p:sp>
      <p:sp>
        <p:nvSpPr>
          <p:cNvPr id="3" name="Footer Placeholder 2"/>
          <p:cNvSpPr>
            <a:spLocks noGrp="1"/>
          </p:cNvSpPr>
          <p:nvPr>
            <p:ph type="ftr" sz="quarter" idx="3"/>
          </p:nvPr>
        </p:nvSpPr>
        <p:spPr>
          <a:xfrm>
            <a:off x="304800" y="6410848"/>
            <a:ext cx="3581400" cy="365760"/>
          </a:xfrm>
          <a:prstGeom prst="rect">
            <a:avLst/>
          </a:prstGeom>
        </p:spPr>
        <p:txBody>
          <a:bodyPr vert="horz"/>
          <a:lstStyle>
            <a:lvl1pPr algn="l" eaLnBrk="1" latinLnBrk="0" hangingPunct="1">
              <a:defRPr kumimoji="0" sz="1200">
                <a:solidFill>
                  <a:srgbClr val="FFFFFF"/>
                </a:solidFill>
              </a:defRPr>
            </a:lvl1pPr>
          </a:lstStyle>
          <a:p>
            <a:pPr>
              <a:defRPr/>
            </a:pPr>
            <a:r>
              <a:rPr lang="en-US"/>
              <a:t>Adjustable Coal Crusher</a:t>
            </a:r>
          </a:p>
        </p:txBody>
      </p:sp>
      <p:sp>
        <p:nvSpPr>
          <p:cNvPr id="8" name="Rectangle 7"/>
          <p:cNvSpPr>
            <a:spLocks noChangeArrowheads="1"/>
          </p:cNvSpPr>
          <p:nvPr/>
        </p:nvSpPr>
        <p:spPr bwMode="auto">
          <a:xfrm>
            <a:off x="152400" y="155448"/>
            <a:ext cx="8833104" cy="6547104"/>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vert="horz" wrap="none" lIns="91440" tIns="45720" rIns="91440" bIns="45720" anchor="ctr" compatLnSpc="1"/>
          <a:lstStyle/>
          <a:p>
            <a:endParaRPr kumimoji="0" lang="en-US" dirty="0"/>
          </a:p>
        </p:txBody>
      </p:sp>
      <p:sp>
        <p:nvSpPr>
          <p:cNvPr id="10" name="Straight Connector 9"/>
          <p:cNvSpPr>
            <a:spLocks noChangeShapeType="1"/>
          </p:cNvSpPr>
          <p:nvPr/>
        </p:nvSpPr>
        <p:spPr bwMode="auto">
          <a:xfrm>
            <a:off x="152400" y="1276743"/>
            <a:ext cx="8833104"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vert="horz" wrap="none" lIns="91440" tIns="45720" rIns="91440" bIns="45720" anchor="ctr" compatLnSpc="1"/>
          <a:lstStyle/>
          <a:p>
            <a:endParaRPr kumimoji="0" lang="en-US"/>
          </a:p>
        </p:txBody>
      </p:sp>
      <p:sp>
        <p:nvSpPr>
          <p:cNvPr id="12" name="Oval 11"/>
          <p:cNvSpPr/>
          <p:nvPr/>
        </p:nvSpPr>
        <p:spPr>
          <a:xfrm>
            <a:off x="4267200" y="956036"/>
            <a:ext cx="6096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5" name="Oval 14"/>
          <p:cNvSpPr/>
          <p:nvPr/>
        </p:nvSpPr>
        <p:spPr>
          <a:xfrm>
            <a:off x="4361688" y="1050524"/>
            <a:ext cx="420624" cy="420624"/>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4343400" y="1040174"/>
            <a:ext cx="457200" cy="441325"/>
          </a:xfrm>
          <a:prstGeom prst="rect">
            <a:avLst/>
          </a:prstGeom>
        </p:spPr>
        <p:txBody>
          <a:bodyPr vert="horz" lIns="45720" rIns="45720" anchor="ctr">
            <a:normAutofit/>
          </a:bodyPr>
          <a:lstStyle>
            <a:lvl1pPr algn="ctr" eaLnBrk="1" latinLnBrk="0" hangingPunct="1">
              <a:defRPr kumimoji="0" sz="1600">
                <a:solidFill>
                  <a:schemeClr val="accent3">
                    <a:shade val="75000"/>
                  </a:schemeClr>
                </a:solidFill>
              </a:defRPr>
            </a:lvl1pPr>
          </a:lstStyle>
          <a:p>
            <a:pPr>
              <a:defRPr/>
            </a:pPr>
            <a:fld id="{A106203D-0E46-42B6-A613-ADB8585FFF2E}" type="slidenum">
              <a:rPr lang="en-US" smtClean="0"/>
              <a:pPr>
                <a:defRPr/>
              </a:pPr>
              <a:t>‹#›</a:t>
            </a:fld>
            <a:endParaRPr lang="en-US"/>
          </a:p>
        </p:txBody>
      </p:sp>
      <p:sp>
        <p:nvSpPr>
          <p:cNvPr id="22" name="Title Placeholder 21"/>
          <p:cNvSpPr>
            <a:spLocks noGrp="1"/>
          </p:cNvSpPr>
          <p:nvPr>
            <p:ph type="title"/>
          </p:nvPr>
        </p:nvSpPr>
        <p:spPr>
          <a:xfrm>
            <a:off x="301752" y="228600"/>
            <a:ext cx="8534400" cy="758952"/>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301752" y="1524000"/>
            <a:ext cx="8534400" cy="459943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ctr" rtl="0" eaLnBrk="1" latinLnBrk="0" hangingPunct="1">
        <a:spcBef>
          <a:spcPct val="0"/>
        </a:spcBef>
        <a:buNone/>
        <a:defRPr kumimoji="0" sz="3300" kern="1200">
          <a:solidFill>
            <a:schemeClr val="accent3">
              <a:shade val="75000"/>
            </a:schemeClr>
          </a:solidFill>
          <a:latin typeface="+mj-lt"/>
          <a:ea typeface="+mj-ea"/>
          <a:cs typeface="+mj-cs"/>
        </a:defRPr>
      </a:lvl1pPr>
    </p:titleStyle>
    <p:bodyStyle>
      <a:lvl1pPr marL="274320" indent="-274320" algn="l" rtl="0" eaLnBrk="1" latinLnBrk="0" hangingPunct="1">
        <a:spcBef>
          <a:spcPct val="20000"/>
        </a:spcBef>
        <a:buClr>
          <a:schemeClr val="accent1"/>
        </a:buClr>
        <a:buSzPct val="85000"/>
        <a:buFont typeface="Wingdings 2"/>
        <a:buChar char=""/>
        <a:defRPr kumimoji="0" sz="2700" kern="1200">
          <a:solidFill>
            <a:schemeClr val="tx1"/>
          </a:solidFill>
          <a:latin typeface="+mn-lt"/>
          <a:ea typeface="+mn-ea"/>
          <a:cs typeface="+mn-cs"/>
        </a:defRPr>
      </a:lvl1pPr>
      <a:lvl2pPr marL="548640" indent="-274320" algn="l" rtl="0" eaLnBrk="1" latinLnBrk="0" hangingPunct="1">
        <a:spcBef>
          <a:spcPct val="20000"/>
        </a:spcBef>
        <a:buClr>
          <a:schemeClr val="accent2"/>
        </a:buClr>
        <a:buSzPct val="70000"/>
        <a:buFont typeface="Wingdings"/>
        <a:buChar char=""/>
        <a:defRPr kumimoji="0" sz="2200" kern="1200">
          <a:solidFill>
            <a:schemeClr val="tx2"/>
          </a:solidFill>
          <a:latin typeface="+mn-lt"/>
          <a:ea typeface="+mn-ea"/>
          <a:cs typeface="+mn-cs"/>
        </a:defRPr>
      </a:lvl2pPr>
      <a:lvl3pPr marL="822960" indent="-228600" algn="l" rtl="0" eaLnBrk="1" latinLnBrk="0" hangingPunct="1">
        <a:spcBef>
          <a:spcPct val="20000"/>
        </a:spcBef>
        <a:buClr>
          <a:schemeClr val="accent3"/>
        </a:buClr>
        <a:buSzPct val="7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ct val="20000"/>
        </a:spcBef>
        <a:buClr>
          <a:schemeClr val="accent4"/>
        </a:buClr>
        <a:buSzPct val="70000"/>
        <a:buFont typeface="Wingdings"/>
        <a:buChar char=""/>
        <a:defRPr kumimoji="0" sz="2000" kern="1200">
          <a:solidFill>
            <a:schemeClr val="tx2"/>
          </a:solidFill>
          <a:latin typeface="+mn-lt"/>
          <a:ea typeface="+mn-ea"/>
          <a:cs typeface="+mn-cs"/>
        </a:defRPr>
      </a:lvl4pPr>
      <a:lvl5pPr marL="1371600" indent="-228600" algn="l" rtl="0" eaLnBrk="1" latinLnBrk="0" hangingPunct="1">
        <a:spcBef>
          <a:spcPct val="20000"/>
        </a:spcBef>
        <a:buClr>
          <a:schemeClr val="accent5"/>
        </a:buClr>
        <a:buFontTx/>
        <a:buChar char="•"/>
        <a:defRPr kumimoji="0" sz="1800" kern="1200">
          <a:solidFill>
            <a:schemeClr val="tx1"/>
          </a:solidFill>
          <a:latin typeface="+mn-lt"/>
          <a:ea typeface="+mn-ea"/>
          <a:cs typeface="+mn-cs"/>
        </a:defRPr>
      </a:lvl5pPr>
      <a:lvl6pPr marL="1645920" indent="-182880" algn="l" rtl="0" eaLnBrk="1" latinLnBrk="0" hangingPunct="1">
        <a:spcBef>
          <a:spcPct val="20000"/>
        </a:spcBef>
        <a:buClr>
          <a:schemeClr val="accent6"/>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1">
            <a:shade val="75000"/>
          </a:schemeClr>
        </a:buClr>
        <a:buSzPct val="90000"/>
        <a:buChar char="•"/>
        <a:defRPr kumimoji="0" sz="1600" kern="1200" baseline="0">
          <a:solidFill>
            <a:schemeClr val="tx1"/>
          </a:solidFill>
          <a:latin typeface="+mn-lt"/>
          <a:ea typeface="+mn-ea"/>
          <a:cs typeface="+mn-cs"/>
        </a:defRPr>
      </a:lvl7pPr>
      <a:lvl8pPr marL="2103120" indent="-182880" algn="l" rtl="0" eaLnBrk="1" latinLnBrk="0" hangingPunct="1">
        <a:spcBef>
          <a:spcPct val="20000"/>
        </a:spcBef>
        <a:buClr>
          <a:schemeClr val="accent4">
            <a:shade val="75000"/>
          </a:schemeClr>
        </a:buClr>
        <a:buChar char="•"/>
        <a:defRPr kumimoji="0" sz="1600" kern="1200">
          <a:solidFill>
            <a:schemeClr val="tx1"/>
          </a:solidFill>
          <a:latin typeface="+mn-lt"/>
          <a:ea typeface="+mn-ea"/>
          <a:cs typeface="+mn-cs"/>
        </a:defRPr>
      </a:lvl8pPr>
      <a:lvl9pPr marL="2377440" indent="-182880" algn="l" rtl="0" eaLnBrk="1" latinLnBrk="0" hangingPunct="1">
        <a:spcBef>
          <a:spcPct val="20000"/>
        </a:spcBef>
        <a:buClr>
          <a:schemeClr val="accent2">
            <a:shade val="75000"/>
          </a:schemeClr>
        </a:buClr>
        <a:buSzPct val="90000"/>
        <a:buChar char="•"/>
        <a:defRPr kumimoji="0" sz="1400" kern="1200" cap="all"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Subtitle 2"/>
          <p:cNvSpPr>
            <a:spLocks noGrp="1"/>
          </p:cNvSpPr>
          <p:nvPr>
            <p:ph type="subTitle" idx="1"/>
          </p:nvPr>
        </p:nvSpPr>
        <p:spPr>
          <a:xfrm>
            <a:off x="381000" y="4114800"/>
            <a:ext cx="8153400" cy="1066800"/>
          </a:xfrm>
        </p:spPr>
        <p:txBody>
          <a:bodyPr/>
          <a:lstStyle/>
          <a:p>
            <a:pPr eaLnBrk="1" hangingPunct="1"/>
            <a:r>
              <a:rPr lang="en-US" sz="4000" b="1" dirty="0">
                <a:solidFill>
                  <a:schemeClr val="tx1"/>
                </a:solidFill>
                <a:latin typeface="Times New Roman" pitchFamily="18" charset="0"/>
                <a:cs typeface="Times New Roman" pitchFamily="18" charset="0"/>
              </a:rPr>
              <a:t>“ PARKING LOTS ”</a:t>
            </a:r>
          </a:p>
        </p:txBody>
      </p:sp>
      <p:sp>
        <p:nvSpPr>
          <p:cNvPr id="2051" name="TextBox 2"/>
          <p:cNvSpPr txBox="1">
            <a:spLocks noChangeArrowheads="1"/>
          </p:cNvSpPr>
          <p:nvPr/>
        </p:nvSpPr>
        <p:spPr bwMode="auto">
          <a:xfrm>
            <a:off x="1310347" y="5553075"/>
            <a:ext cx="300082" cy="646331"/>
          </a:xfrm>
          <a:prstGeom prst="rect">
            <a:avLst/>
          </a:prstGeom>
          <a:noFill/>
          <a:ln w="9525">
            <a:noFill/>
            <a:miter lim="800000"/>
            <a:headEnd/>
            <a:tailEnd/>
          </a:ln>
        </p:spPr>
        <p:txBody>
          <a:bodyPr wrap="none" anchor="t">
            <a:spAutoFit/>
          </a:bodyPr>
          <a:lstStyle/>
          <a:p>
            <a:pPr algn="ctr" eaLnBrk="1" hangingPunct="1"/>
            <a:endParaRPr lang="en-GB" altLang="en-US" b="1" u="sng">
              <a:latin typeface="Times New Roman" pitchFamily="18" charset="0"/>
              <a:cs typeface="Times New Roman" pitchFamily="18" charset="0"/>
            </a:endParaRPr>
          </a:p>
          <a:p>
            <a:pPr algn="ctr" eaLnBrk="1" hangingPunct="1"/>
            <a:r>
              <a:rPr lang="en-US" altLang="en-US" dirty="0">
                <a:latin typeface="Times New Roman" pitchFamily="18" charset="0"/>
                <a:cs typeface="Times New Roman" pitchFamily="18" charset="0"/>
              </a:rPr>
              <a:t>  </a:t>
            </a:r>
            <a:endParaRPr lang="en-GB" altLang="en-US" dirty="0">
              <a:latin typeface="Times New Roman" pitchFamily="18" charset="0"/>
              <a:cs typeface="Times New Roman" pitchFamily="18" charset="0"/>
            </a:endParaRPr>
          </a:p>
        </p:txBody>
      </p:sp>
      <p:sp>
        <p:nvSpPr>
          <p:cNvPr id="10" name="Rectangle 3"/>
          <p:cNvSpPr txBox="1">
            <a:spLocks noChangeArrowheads="1"/>
          </p:cNvSpPr>
          <p:nvPr/>
        </p:nvSpPr>
        <p:spPr>
          <a:xfrm>
            <a:off x="4648200" y="5410200"/>
            <a:ext cx="4038600" cy="1295400"/>
          </a:xfrm>
          <a:prstGeom prst="rect">
            <a:avLst/>
          </a:prstGeom>
        </p:spPr>
        <p:txBody>
          <a:bodyPr anchor="t">
            <a:normAutofit/>
          </a:bodyPr>
          <a:lstStyle/>
          <a:p>
            <a:pPr algn="ctr" eaLnBrk="1" fontAlgn="auto" hangingPunct="1">
              <a:lnSpc>
                <a:spcPct val="80000"/>
              </a:lnSpc>
              <a:spcBef>
                <a:spcPct val="20000"/>
              </a:spcBef>
              <a:spcAft>
                <a:spcPts val="0"/>
              </a:spcAft>
              <a:defRPr/>
            </a:pPr>
            <a:r>
              <a:rPr lang="en-US" altLang="en-US" b="1" u="sng" dirty="0">
                <a:latin typeface="Times New Roman" pitchFamily="18" charset="0"/>
                <a:cs typeface="Times New Roman" pitchFamily="18" charset="0"/>
              </a:rPr>
              <a:t>PRESENTED BY</a:t>
            </a:r>
          </a:p>
          <a:p>
            <a:pPr algn="ctr" eaLnBrk="1" fontAlgn="auto" hangingPunct="1">
              <a:lnSpc>
                <a:spcPct val="80000"/>
              </a:lnSpc>
              <a:spcBef>
                <a:spcPct val="20000"/>
              </a:spcBef>
              <a:spcAft>
                <a:spcPts val="0"/>
              </a:spcAft>
              <a:defRPr/>
            </a:pPr>
            <a:r>
              <a:rPr lang="en-US" altLang="en-US" dirty="0" err="1">
                <a:latin typeface="Times New Roman" pitchFamily="18" charset="0"/>
                <a:cs typeface="Times New Roman" pitchFamily="18" charset="0"/>
              </a:rPr>
              <a:t>Jat</a:t>
            </a:r>
            <a:r>
              <a:rPr lang="en-US" altLang="en-US" dirty="0">
                <a:latin typeface="Times New Roman" pitchFamily="18" charset="0"/>
                <a:cs typeface="Times New Roman" pitchFamily="18" charset="0"/>
              </a:rPr>
              <a:t> </a:t>
            </a:r>
            <a:r>
              <a:rPr lang="en-US" altLang="en-US" dirty="0" err="1">
                <a:latin typeface="Times New Roman" pitchFamily="18" charset="0"/>
                <a:cs typeface="Times New Roman" pitchFamily="18" charset="0"/>
              </a:rPr>
              <a:t>Pintu</a:t>
            </a:r>
            <a:endParaRPr lang="en-US" altLang="en-US" b="1" dirty="0">
              <a:latin typeface="Times New Roman" pitchFamily="18" charset="0"/>
              <a:cs typeface="Times New Roman" pitchFamily="18" charset="0"/>
            </a:endParaRPr>
          </a:p>
        </p:txBody>
      </p:sp>
      <p:sp>
        <p:nvSpPr>
          <p:cNvPr id="2053" name="Rectangle 10"/>
          <p:cNvSpPr>
            <a:spLocks noChangeArrowheads="1"/>
          </p:cNvSpPr>
          <p:nvPr/>
        </p:nvSpPr>
        <p:spPr bwMode="auto">
          <a:xfrm>
            <a:off x="228600" y="511175"/>
            <a:ext cx="8610600" cy="707886"/>
          </a:xfrm>
          <a:prstGeom prst="rect">
            <a:avLst/>
          </a:prstGeom>
          <a:noFill/>
          <a:ln w="9525">
            <a:noFill/>
            <a:miter lim="800000"/>
            <a:headEnd/>
            <a:tailEnd/>
          </a:ln>
        </p:spPr>
        <p:txBody>
          <a:bodyPr>
            <a:spAutoFit/>
          </a:bodyPr>
          <a:lstStyle/>
          <a:p>
            <a:pPr algn="ctr" eaLnBrk="1" hangingPunct="1"/>
            <a:r>
              <a:rPr lang="en-US" sz="4000" b="1" dirty="0">
                <a:latin typeface="Times New Roman" pitchFamily="18" charset="0"/>
                <a:cs typeface="Times New Roman" pitchFamily="18" charset="0"/>
              </a:rPr>
              <a:t>LAMBTON COLLEGE </a:t>
            </a:r>
          </a:p>
        </p:txBody>
      </p:sp>
      <p:sp>
        <p:nvSpPr>
          <p:cNvPr id="12" name="Subtitle 2"/>
          <p:cNvSpPr txBox="1">
            <a:spLocks/>
          </p:cNvSpPr>
          <p:nvPr/>
        </p:nvSpPr>
        <p:spPr>
          <a:xfrm>
            <a:off x="2323579" y="2819400"/>
            <a:ext cx="4382021" cy="1371600"/>
          </a:xfrm>
          <a:prstGeom prst="rect">
            <a:avLst/>
          </a:prstGeom>
        </p:spPr>
        <p:txBody>
          <a:bodyPr anchor="t">
            <a:normAutofit fontScale="92500" lnSpcReduction="20000"/>
          </a:bodyPr>
          <a:lstStyle/>
          <a:p>
            <a:pPr algn="ctr" eaLnBrk="1" fontAlgn="auto" hangingPunct="1">
              <a:spcBef>
                <a:spcPct val="20000"/>
              </a:spcBef>
              <a:spcAft>
                <a:spcPts val="0"/>
              </a:spcAft>
              <a:defRPr/>
            </a:pPr>
            <a:r>
              <a:rPr lang="en-US" sz="3200" dirty="0">
                <a:latin typeface="+mn-lt"/>
                <a:cs typeface="+mn-cs"/>
              </a:rPr>
              <a:t>Project</a:t>
            </a:r>
            <a:endParaRPr lang="en-US">
              <a:cs typeface="Arial"/>
            </a:endParaRPr>
          </a:p>
          <a:p>
            <a:pPr algn="ctr" eaLnBrk="1" fontAlgn="auto" hangingPunct="1">
              <a:spcBef>
                <a:spcPct val="20000"/>
              </a:spcBef>
              <a:spcAft>
                <a:spcPts val="0"/>
              </a:spcAft>
              <a:defRPr/>
            </a:pPr>
            <a:r>
              <a:rPr lang="en-US" sz="3200" dirty="0">
                <a:latin typeface="+mn-lt"/>
                <a:cs typeface="+mn-cs"/>
              </a:rPr>
              <a:t> Presentation                             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338DA6-98C5-42D9-BD4F-A58D6BE18C1F}"/>
              </a:ext>
            </a:extLst>
          </p:cNvPr>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a:extLst>
              <a:ext uri="{FF2B5EF4-FFF2-40B4-BE49-F238E27FC236}">
                <a16:creationId xmlns:a16="http://schemas.microsoft.com/office/drawing/2014/main" id="{E53DADF1-DF93-4B40-A19D-B5EC2403E54C}"/>
              </a:ext>
            </a:extLst>
          </p:cNvPr>
          <p:cNvSpPr>
            <a:spLocks noGrp="1"/>
          </p:cNvSpPr>
          <p:nvPr>
            <p:ph type="ftr" sz="quarter" idx="11"/>
          </p:nvPr>
        </p:nvSpPr>
        <p:spPr/>
        <p:txBody>
          <a:bodyPr/>
          <a:lstStyle/>
          <a:p>
            <a:pPr>
              <a:defRPr/>
            </a:pPr>
            <a:r>
              <a:rPr lang="en-US"/>
              <a:t>Adjustable Coal Crusher</a:t>
            </a:r>
          </a:p>
        </p:txBody>
      </p:sp>
      <p:sp>
        <p:nvSpPr>
          <p:cNvPr id="4" name="Slide Number Placeholder 3">
            <a:extLst>
              <a:ext uri="{FF2B5EF4-FFF2-40B4-BE49-F238E27FC236}">
                <a16:creationId xmlns:a16="http://schemas.microsoft.com/office/drawing/2014/main" id="{5DED9912-B3B7-41B9-AA8E-ADA28E029F8A}"/>
              </a:ext>
            </a:extLst>
          </p:cNvPr>
          <p:cNvSpPr>
            <a:spLocks noGrp="1"/>
          </p:cNvSpPr>
          <p:nvPr>
            <p:ph type="sldNum" sz="quarter" idx="12"/>
          </p:nvPr>
        </p:nvSpPr>
        <p:spPr/>
        <p:txBody>
          <a:bodyPr/>
          <a:lstStyle/>
          <a:p>
            <a:pPr>
              <a:defRPr/>
            </a:pPr>
            <a:fld id="{2462D5BD-64A3-4C9B-95CB-714A22503F94}" type="slidenum">
              <a:rPr lang="en-US" smtClean="0"/>
              <a:pPr>
                <a:defRPr/>
              </a:pPr>
              <a:t>10</a:t>
            </a:fld>
            <a:endParaRPr lang="en-US"/>
          </a:p>
        </p:txBody>
      </p:sp>
      <p:pic>
        <p:nvPicPr>
          <p:cNvPr id="5" name="Picture 5" descr="A screenshot of a cell phone&#10;&#10;Description generated with very high confidence">
            <a:extLst>
              <a:ext uri="{FF2B5EF4-FFF2-40B4-BE49-F238E27FC236}">
                <a16:creationId xmlns:a16="http://schemas.microsoft.com/office/drawing/2014/main" id="{FDDBC432-F2A6-4C03-8535-79EA23B58EB4}"/>
              </a:ext>
            </a:extLst>
          </p:cNvPr>
          <p:cNvPicPr>
            <a:picLocks noChangeAspect="1"/>
          </p:cNvPicPr>
          <p:nvPr/>
        </p:nvPicPr>
        <p:blipFill>
          <a:blip r:embed="rId2"/>
          <a:stretch>
            <a:fillRect/>
          </a:stretch>
        </p:blipFill>
        <p:spPr>
          <a:xfrm>
            <a:off x="3003458" y="912313"/>
            <a:ext cx="2949195" cy="5174292"/>
          </a:xfrm>
          <a:prstGeom prst="rect">
            <a:avLst/>
          </a:prstGeom>
        </p:spPr>
      </p:pic>
      <p:sp>
        <p:nvSpPr>
          <p:cNvPr id="7" name="TextBox 6">
            <a:extLst>
              <a:ext uri="{FF2B5EF4-FFF2-40B4-BE49-F238E27FC236}">
                <a16:creationId xmlns:a16="http://schemas.microsoft.com/office/drawing/2014/main" id="{98D53A32-8BEF-4991-AE8C-9630D6DF169B}"/>
              </a:ext>
            </a:extLst>
          </p:cNvPr>
          <p:cNvSpPr txBox="1"/>
          <p:nvPr/>
        </p:nvSpPr>
        <p:spPr>
          <a:xfrm>
            <a:off x="1530263" y="402921"/>
            <a:ext cx="7033364"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The Amount Will Be </a:t>
            </a:r>
            <a:r>
              <a:rPr lang="en-US" dirty="0" err="1"/>
              <a:t>Upadated</a:t>
            </a:r>
            <a:r>
              <a:rPr lang="en-US" dirty="0"/>
              <a:t> according to the duration</a:t>
            </a:r>
          </a:p>
        </p:txBody>
      </p:sp>
    </p:spTree>
    <p:extLst>
      <p:ext uri="{BB962C8B-B14F-4D97-AF65-F5344CB8AC3E}">
        <p14:creationId xmlns:p14="http://schemas.microsoft.com/office/powerpoint/2010/main" val="1736022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2DC80E-84A8-43B9-AEEC-DBF93D7894C8}"/>
              </a:ext>
            </a:extLst>
          </p:cNvPr>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a:extLst>
              <a:ext uri="{FF2B5EF4-FFF2-40B4-BE49-F238E27FC236}">
                <a16:creationId xmlns:a16="http://schemas.microsoft.com/office/drawing/2014/main" id="{444714CE-BE2A-4BE6-926A-AE6CB50D12F9}"/>
              </a:ext>
            </a:extLst>
          </p:cNvPr>
          <p:cNvSpPr>
            <a:spLocks noGrp="1"/>
          </p:cNvSpPr>
          <p:nvPr>
            <p:ph type="ftr" sz="quarter" idx="11"/>
          </p:nvPr>
        </p:nvSpPr>
        <p:spPr/>
        <p:txBody>
          <a:bodyPr/>
          <a:lstStyle/>
          <a:p>
            <a:pPr>
              <a:defRPr/>
            </a:pPr>
            <a:r>
              <a:rPr lang="en-US"/>
              <a:t>Adjustable Coal Crusher</a:t>
            </a:r>
          </a:p>
        </p:txBody>
      </p:sp>
      <p:sp>
        <p:nvSpPr>
          <p:cNvPr id="4" name="Slide Number Placeholder 3">
            <a:extLst>
              <a:ext uri="{FF2B5EF4-FFF2-40B4-BE49-F238E27FC236}">
                <a16:creationId xmlns:a16="http://schemas.microsoft.com/office/drawing/2014/main" id="{0DFEAF32-F593-43A4-A574-F3E0DBD1D699}"/>
              </a:ext>
            </a:extLst>
          </p:cNvPr>
          <p:cNvSpPr>
            <a:spLocks noGrp="1"/>
          </p:cNvSpPr>
          <p:nvPr>
            <p:ph type="sldNum" sz="quarter" idx="12"/>
          </p:nvPr>
        </p:nvSpPr>
        <p:spPr/>
        <p:txBody>
          <a:bodyPr/>
          <a:lstStyle/>
          <a:p>
            <a:pPr>
              <a:defRPr/>
            </a:pPr>
            <a:fld id="{2462D5BD-64A3-4C9B-95CB-714A22503F94}" type="slidenum">
              <a:rPr lang="en-US" smtClean="0"/>
              <a:pPr>
                <a:defRPr/>
              </a:pPr>
              <a:t>11</a:t>
            </a:fld>
            <a:endParaRPr lang="en-US"/>
          </a:p>
        </p:txBody>
      </p:sp>
      <p:pic>
        <p:nvPicPr>
          <p:cNvPr id="7" name="Picture 7" descr="A screenshot of a cell phone&#10;&#10;Description generated with very high confidence">
            <a:extLst>
              <a:ext uri="{FF2B5EF4-FFF2-40B4-BE49-F238E27FC236}">
                <a16:creationId xmlns:a16="http://schemas.microsoft.com/office/drawing/2014/main" id="{737B9095-55A4-4253-B4F7-8D170A66C9FE}"/>
              </a:ext>
            </a:extLst>
          </p:cNvPr>
          <p:cNvPicPr>
            <a:picLocks noChangeAspect="1"/>
          </p:cNvPicPr>
          <p:nvPr/>
        </p:nvPicPr>
        <p:blipFill>
          <a:blip r:embed="rId2"/>
          <a:stretch>
            <a:fillRect/>
          </a:stretch>
        </p:blipFill>
        <p:spPr>
          <a:xfrm>
            <a:off x="3533013" y="1173272"/>
            <a:ext cx="2401563" cy="4751539"/>
          </a:xfrm>
          <a:prstGeom prst="rect">
            <a:avLst/>
          </a:prstGeom>
        </p:spPr>
      </p:pic>
      <p:sp>
        <p:nvSpPr>
          <p:cNvPr id="9" name="TextBox 8">
            <a:extLst>
              <a:ext uri="{FF2B5EF4-FFF2-40B4-BE49-F238E27FC236}">
                <a16:creationId xmlns:a16="http://schemas.microsoft.com/office/drawing/2014/main" id="{42396000-CB3F-435E-9A68-3A2E5C386CEA}"/>
              </a:ext>
            </a:extLst>
          </p:cNvPr>
          <p:cNvSpPr txBox="1"/>
          <p:nvPr/>
        </p:nvSpPr>
        <p:spPr>
          <a:xfrm>
            <a:off x="3106456" y="350729"/>
            <a:ext cx="3860104"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Successful Creation Of the Ticket</a:t>
            </a:r>
          </a:p>
        </p:txBody>
      </p:sp>
    </p:spTree>
    <p:extLst>
      <p:ext uri="{BB962C8B-B14F-4D97-AF65-F5344CB8AC3E}">
        <p14:creationId xmlns:p14="http://schemas.microsoft.com/office/powerpoint/2010/main" val="37893864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DC51EF2-4AA5-4270-BD90-805FA9B52748}"/>
              </a:ext>
            </a:extLst>
          </p:cNvPr>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a:extLst>
              <a:ext uri="{FF2B5EF4-FFF2-40B4-BE49-F238E27FC236}">
                <a16:creationId xmlns:a16="http://schemas.microsoft.com/office/drawing/2014/main" id="{6D5EFF77-D651-4098-A081-C190B77B9641}"/>
              </a:ext>
            </a:extLst>
          </p:cNvPr>
          <p:cNvSpPr>
            <a:spLocks noGrp="1"/>
          </p:cNvSpPr>
          <p:nvPr>
            <p:ph type="ftr" sz="quarter" idx="11"/>
          </p:nvPr>
        </p:nvSpPr>
        <p:spPr/>
        <p:txBody>
          <a:bodyPr/>
          <a:lstStyle/>
          <a:p>
            <a:pPr>
              <a:defRPr/>
            </a:pPr>
            <a:r>
              <a:rPr lang="en-US"/>
              <a:t>Adjustable Coal Crusher</a:t>
            </a:r>
          </a:p>
        </p:txBody>
      </p:sp>
      <p:sp>
        <p:nvSpPr>
          <p:cNvPr id="4" name="Slide Number Placeholder 3">
            <a:extLst>
              <a:ext uri="{FF2B5EF4-FFF2-40B4-BE49-F238E27FC236}">
                <a16:creationId xmlns:a16="http://schemas.microsoft.com/office/drawing/2014/main" id="{DB17ED51-84E0-4B09-8A9D-D0E4393B4725}"/>
              </a:ext>
            </a:extLst>
          </p:cNvPr>
          <p:cNvSpPr>
            <a:spLocks noGrp="1"/>
          </p:cNvSpPr>
          <p:nvPr>
            <p:ph type="sldNum" sz="quarter" idx="12"/>
          </p:nvPr>
        </p:nvSpPr>
        <p:spPr/>
        <p:txBody>
          <a:bodyPr/>
          <a:lstStyle/>
          <a:p>
            <a:pPr>
              <a:defRPr/>
            </a:pPr>
            <a:fld id="{2462D5BD-64A3-4C9B-95CB-714A22503F94}" type="slidenum">
              <a:rPr lang="en-US" smtClean="0"/>
              <a:pPr>
                <a:defRPr/>
              </a:pPr>
              <a:t>12</a:t>
            </a:fld>
            <a:endParaRPr lang="en-US"/>
          </a:p>
        </p:txBody>
      </p:sp>
      <p:pic>
        <p:nvPicPr>
          <p:cNvPr id="5" name="Picture 5" descr="A close up of a map&#10;&#10;Description generated with high confidence">
            <a:extLst>
              <a:ext uri="{FF2B5EF4-FFF2-40B4-BE49-F238E27FC236}">
                <a16:creationId xmlns:a16="http://schemas.microsoft.com/office/drawing/2014/main" id="{766761F3-0EB5-4D96-86F1-6BA78BA9DB71}"/>
              </a:ext>
            </a:extLst>
          </p:cNvPr>
          <p:cNvPicPr>
            <a:picLocks noChangeAspect="1"/>
          </p:cNvPicPr>
          <p:nvPr/>
        </p:nvPicPr>
        <p:blipFill>
          <a:blip r:embed="rId2"/>
          <a:stretch>
            <a:fillRect/>
          </a:stretch>
        </p:blipFill>
        <p:spPr>
          <a:xfrm>
            <a:off x="3229619" y="1308970"/>
            <a:ext cx="2705641" cy="4782854"/>
          </a:xfrm>
          <a:prstGeom prst="rect">
            <a:avLst/>
          </a:prstGeom>
        </p:spPr>
      </p:pic>
      <p:sp>
        <p:nvSpPr>
          <p:cNvPr id="7" name="TextBox 6">
            <a:extLst>
              <a:ext uri="{FF2B5EF4-FFF2-40B4-BE49-F238E27FC236}">
                <a16:creationId xmlns:a16="http://schemas.microsoft.com/office/drawing/2014/main" id="{AFA92694-C2BA-4C40-B867-516A4780945B}"/>
              </a:ext>
            </a:extLst>
          </p:cNvPr>
          <p:cNvSpPr txBox="1"/>
          <p:nvPr/>
        </p:nvSpPr>
        <p:spPr>
          <a:xfrm>
            <a:off x="1916483" y="528181"/>
            <a:ext cx="616698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We have implemented inbuilt Real Time Location MAP</a:t>
            </a:r>
          </a:p>
        </p:txBody>
      </p:sp>
    </p:spTree>
    <p:extLst>
      <p:ext uri="{BB962C8B-B14F-4D97-AF65-F5344CB8AC3E}">
        <p14:creationId xmlns:p14="http://schemas.microsoft.com/office/powerpoint/2010/main" val="39557074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AD042D-EB4F-4F3D-9BD4-B8AFE08790A1}"/>
              </a:ext>
            </a:extLst>
          </p:cNvPr>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a:extLst>
              <a:ext uri="{FF2B5EF4-FFF2-40B4-BE49-F238E27FC236}">
                <a16:creationId xmlns:a16="http://schemas.microsoft.com/office/drawing/2014/main" id="{829652B0-EF97-4CA8-9CED-2FFE5196718D}"/>
              </a:ext>
            </a:extLst>
          </p:cNvPr>
          <p:cNvSpPr>
            <a:spLocks noGrp="1"/>
          </p:cNvSpPr>
          <p:nvPr>
            <p:ph type="ftr" sz="quarter" idx="11"/>
          </p:nvPr>
        </p:nvSpPr>
        <p:spPr/>
        <p:txBody>
          <a:bodyPr/>
          <a:lstStyle/>
          <a:p>
            <a:pPr>
              <a:defRPr/>
            </a:pPr>
            <a:r>
              <a:rPr lang="en-US"/>
              <a:t>Adjustable Coal Crusher</a:t>
            </a:r>
          </a:p>
        </p:txBody>
      </p:sp>
      <p:sp>
        <p:nvSpPr>
          <p:cNvPr id="4" name="Slide Number Placeholder 3">
            <a:extLst>
              <a:ext uri="{FF2B5EF4-FFF2-40B4-BE49-F238E27FC236}">
                <a16:creationId xmlns:a16="http://schemas.microsoft.com/office/drawing/2014/main" id="{3CA2F492-1A33-4E16-B3A5-3592B3A44DC5}"/>
              </a:ext>
            </a:extLst>
          </p:cNvPr>
          <p:cNvSpPr>
            <a:spLocks noGrp="1"/>
          </p:cNvSpPr>
          <p:nvPr>
            <p:ph type="sldNum" sz="quarter" idx="12"/>
          </p:nvPr>
        </p:nvSpPr>
        <p:spPr/>
        <p:txBody>
          <a:bodyPr/>
          <a:lstStyle/>
          <a:p>
            <a:pPr>
              <a:defRPr/>
            </a:pPr>
            <a:fld id="{2462D5BD-64A3-4C9B-95CB-714A22503F94}" type="slidenum">
              <a:rPr lang="en-US" smtClean="0"/>
              <a:pPr>
                <a:defRPr/>
              </a:pPr>
              <a:t>13</a:t>
            </a:fld>
            <a:endParaRPr lang="en-US"/>
          </a:p>
        </p:txBody>
      </p:sp>
      <p:sp>
        <p:nvSpPr>
          <p:cNvPr id="7" name="TextBox 6">
            <a:extLst>
              <a:ext uri="{FF2B5EF4-FFF2-40B4-BE49-F238E27FC236}">
                <a16:creationId xmlns:a16="http://schemas.microsoft.com/office/drawing/2014/main" id="{4AC04ADC-2158-4D02-A589-DA6C584F5CC6}"/>
              </a:ext>
            </a:extLst>
          </p:cNvPr>
          <p:cNvSpPr txBox="1"/>
          <p:nvPr/>
        </p:nvSpPr>
        <p:spPr>
          <a:xfrm>
            <a:off x="2631509" y="455113"/>
            <a:ext cx="3922734"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Information About Legal Parking</a:t>
            </a:r>
          </a:p>
        </p:txBody>
      </p:sp>
      <p:pic>
        <p:nvPicPr>
          <p:cNvPr id="8" name="Picture 8" descr="A screenshot of a cell phone&#10;&#10;Description generated with very high confidence">
            <a:extLst>
              <a:ext uri="{FF2B5EF4-FFF2-40B4-BE49-F238E27FC236}">
                <a16:creationId xmlns:a16="http://schemas.microsoft.com/office/drawing/2014/main" id="{D7600509-25CE-45F6-AF49-9DA58C8C571F}"/>
              </a:ext>
            </a:extLst>
          </p:cNvPr>
          <p:cNvPicPr>
            <a:picLocks noChangeAspect="1"/>
          </p:cNvPicPr>
          <p:nvPr/>
        </p:nvPicPr>
        <p:blipFill>
          <a:blip r:embed="rId2"/>
          <a:stretch>
            <a:fillRect/>
          </a:stretch>
        </p:blipFill>
        <p:spPr>
          <a:xfrm>
            <a:off x="3225174" y="1027135"/>
            <a:ext cx="2427475" cy="5033374"/>
          </a:xfrm>
          <a:prstGeom prst="rect">
            <a:avLst/>
          </a:prstGeom>
        </p:spPr>
      </p:pic>
    </p:spTree>
    <p:extLst>
      <p:ext uri="{BB962C8B-B14F-4D97-AF65-F5344CB8AC3E}">
        <p14:creationId xmlns:p14="http://schemas.microsoft.com/office/powerpoint/2010/main" val="2312983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36682C-59C3-4BAF-930C-06C3F0D73234}"/>
              </a:ext>
            </a:extLst>
          </p:cNvPr>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a:extLst>
              <a:ext uri="{FF2B5EF4-FFF2-40B4-BE49-F238E27FC236}">
                <a16:creationId xmlns:a16="http://schemas.microsoft.com/office/drawing/2014/main" id="{B3C0A90A-43A5-4A53-BA39-42689ABEF01F}"/>
              </a:ext>
            </a:extLst>
          </p:cNvPr>
          <p:cNvSpPr>
            <a:spLocks noGrp="1"/>
          </p:cNvSpPr>
          <p:nvPr>
            <p:ph type="ftr" sz="quarter" idx="11"/>
          </p:nvPr>
        </p:nvSpPr>
        <p:spPr/>
        <p:txBody>
          <a:bodyPr/>
          <a:lstStyle/>
          <a:p>
            <a:pPr>
              <a:defRPr/>
            </a:pPr>
            <a:r>
              <a:rPr lang="en-US"/>
              <a:t>Adjustable Coal Crusher</a:t>
            </a:r>
          </a:p>
        </p:txBody>
      </p:sp>
      <p:sp>
        <p:nvSpPr>
          <p:cNvPr id="4" name="Slide Number Placeholder 3">
            <a:extLst>
              <a:ext uri="{FF2B5EF4-FFF2-40B4-BE49-F238E27FC236}">
                <a16:creationId xmlns:a16="http://schemas.microsoft.com/office/drawing/2014/main" id="{229C2CAB-9F57-4E1C-B48C-D316BBA786F8}"/>
              </a:ext>
            </a:extLst>
          </p:cNvPr>
          <p:cNvSpPr>
            <a:spLocks noGrp="1"/>
          </p:cNvSpPr>
          <p:nvPr>
            <p:ph type="sldNum" sz="quarter" idx="12"/>
          </p:nvPr>
        </p:nvSpPr>
        <p:spPr/>
        <p:txBody>
          <a:bodyPr/>
          <a:lstStyle/>
          <a:p>
            <a:pPr>
              <a:defRPr/>
            </a:pPr>
            <a:fld id="{2462D5BD-64A3-4C9B-95CB-714A22503F94}" type="slidenum">
              <a:rPr lang="en-US" smtClean="0"/>
              <a:pPr>
                <a:defRPr/>
              </a:pPr>
              <a:t>14</a:t>
            </a:fld>
            <a:endParaRPr lang="en-US"/>
          </a:p>
        </p:txBody>
      </p:sp>
      <p:sp>
        <p:nvSpPr>
          <p:cNvPr id="7" name="TextBox 6">
            <a:extLst>
              <a:ext uri="{FF2B5EF4-FFF2-40B4-BE49-F238E27FC236}">
                <a16:creationId xmlns:a16="http://schemas.microsoft.com/office/drawing/2014/main" id="{21944469-DED6-4743-97C0-5C95D4602EC3}"/>
              </a:ext>
            </a:extLst>
          </p:cNvPr>
          <p:cNvSpPr txBox="1"/>
          <p:nvPr/>
        </p:nvSpPr>
        <p:spPr>
          <a:xfrm>
            <a:off x="2861153" y="622126"/>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
        <p:nvSpPr>
          <p:cNvPr id="10" name="TextBox 9">
            <a:extLst>
              <a:ext uri="{FF2B5EF4-FFF2-40B4-BE49-F238E27FC236}">
                <a16:creationId xmlns:a16="http://schemas.microsoft.com/office/drawing/2014/main" id="{A054A483-C66D-4ABF-91EC-3CA8DF753DF6}"/>
              </a:ext>
            </a:extLst>
          </p:cNvPr>
          <p:cNvSpPr txBox="1"/>
          <p:nvPr/>
        </p:nvSpPr>
        <p:spPr>
          <a:xfrm>
            <a:off x="2897688" y="2793304"/>
            <a:ext cx="3922734" cy="58477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t>Any Queries???</a:t>
            </a:r>
          </a:p>
        </p:txBody>
      </p:sp>
    </p:spTree>
    <p:extLst>
      <p:ext uri="{BB962C8B-B14F-4D97-AF65-F5344CB8AC3E}">
        <p14:creationId xmlns:p14="http://schemas.microsoft.com/office/powerpoint/2010/main" val="28569234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590800"/>
            <a:ext cx="8229600" cy="1143000"/>
          </a:xfrm>
        </p:spPr>
        <p:txBody>
          <a:bodyPr rtlCol="0">
            <a:noAutofit/>
          </a:bodyPr>
          <a:lstStyle/>
          <a:p>
            <a:pPr eaLnBrk="1" fontAlgn="auto" hangingPunct="1">
              <a:spcAft>
                <a:spcPts val="0"/>
              </a:spcAft>
              <a:defRPr/>
            </a:pPr>
            <a:r>
              <a:rPr lang="en-US" sz="7200" dirty="0">
                <a:effectLst>
                  <a:outerShdw blurRad="38100" dist="38100" dir="2700000" algn="tl">
                    <a:srgbClr val="000000">
                      <a:alpha val="43137"/>
                    </a:srgbClr>
                  </a:outerShdw>
                </a:effectLst>
                <a:latin typeface="+mn-lt"/>
              </a:rPr>
              <a:t>THANK YOU…</a:t>
            </a:r>
          </a:p>
        </p:txBody>
      </p:sp>
      <p:sp>
        <p:nvSpPr>
          <p:cNvPr id="4" name="Date Placeholder 3"/>
          <p:cNvSpPr>
            <a:spLocks noGrp="1"/>
          </p:cNvSpPr>
          <p:nvPr>
            <p:ph type="dt" sz="half" idx="10"/>
          </p:nvPr>
        </p:nvSpPr>
        <p:spPr/>
        <p:txBody>
          <a:bodyPr/>
          <a:lstStyle/>
          <a:p>
            <a:pPr>
              <a:defRPr/>
            </a:pPr>
            <a:fld id="{9FA66192-0539-4E9C-9315-2B943CA1627B}" type="datetime1">
              <a:rPr lang="en-US" smtClean="0"/>
              <a:pPr>
                <a:defRPr/>
              </a:pPr>
              <a:t>7/22/2020</a:t>
            </a:fld>
            <a:endParaRPr lang="en-US"/>
          </a:p>
        </p:txBody>
      </p:sp>
      <p:sp>
        <p:nvSpPr>
          <p:cNvPr id="5" name="Footer Placeholder 4"/>
          <p:cNvSpPr>
            <a:spLocks noGrp="1"/>
          </p:cNvSpPr>
          <p:nvPr>
            <p:ph type="ftr" sz="quarter" idx="11"/>
          </p:nvPr>
        </p:nvSpPr>
        <p:spPr/>
        <p:txBody>
          <a:bodyPr/>
          <a:lstStyle/>
          <a:p>
            <a:pPr>
              <a:defRPr/>
            </a:pPr>
            <a:r>
              <a:rPr lang="en-US" dirty="0"/>
              <a:t>Adjustable Coal Crusher</a:t>
            </a:r>
          </a:p>
        </p:txBody>
      </p:sp>
      <p:sp>
        <p:nvSpPr>
          <p:cNvPr id="46085" name="Slide Number Placeholder 5"/>
          <p:cNvSpPr>
            <a:spLocks noGrp="1"/>
          </p:cNvSpPr>
          <p:nvPr>
            <p:ph type="sldNum" sz="quarter" idx="12"/>
          </p:nvPr>
        </p:nvSpPr>
        <p:spPr bwMode="auto">
          <a:noFill/>
          <a:ln>
            <a:miter lim="800000"/>
            <a:headEnd/>
            <a:tailEnd/>
          </a:ln>
        </p:spPr>
        <p:txBody>
          <a:bodyPr/>
          <a:lstStyle/>
          <a:p>
            <a:fld id="{EC80D811-59AB-4682-9F30-21FE274E1C8A}" type="slidenum">
              <a:rPr lang="en-US" smtClean="0"/>
              <a:pPr/>
              <a:t>15</a:t>
            </a:fld>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274638"/>
            <a:ext cx="8229600" cy="639762"/>
          </a:xfrm>
        </p:spPr>
        <p:txBody>
          <a:bodyPr>
            <a:normAutofit fontScale="90000"/>
          </a:bodyPr>
          <a:lstStyle/>
          <a:p>
            <a:pPr eaLnBrk="1" hangingPunct="1"/>
            <a:r>
              <a:rPr lang="en-US" sz="3600" dirty="0">
                <a:latin typeface="Times New Roman" pitchFamily="18" charset="0"/>
                <a:cs typeface="Times New Roman" pitchFamily="18" charset="0"/>
              </a:rPr>
              <a:t>Contents</a:t>
            </a:r>
          </a:p>
        </p:txBody>
      </p:sp>
      <p:sp>
        <p:nvSpPr>
          <p:cNvPr id="3077" name="Slide Number Placeholder 4"/>
          <p:cNvSpPr>
            <a:spLocks noGrp="1"/>
          </p:cNvSpPr>
          <p:nvPr>
            <p:ph type="sldNum" sz="quarter" idx="12"/>
          </p:nvPr>
        </p:nvSpPr>
        <p:spPr bwMode="auto">
          <a:noFill/>
          <a:ln>
            <a:miter lim="800000"/>
            <a:headEnd/>
            <a:tailEnd/>
          </a:ln>
        </p:spPr>
        <p:txBody>
          <a:bodyPr/>
          <a:lstStyle/>
          <a:p>
            <a:fld id="{B94CD7C1-217D-418B-910C-4362F85C6E72}" type="slidenum">
              <a:rPr lang="en-US" smtClean="0"/>
              <a:pPr/>
              <a:t>2</a:t>
            </a:fld>
            <a:endParaRPr lang="en-US"/>
          </a:p>
        </p:txBody>
      </p:sp>
      <p:sp>
        <p:nvSpPr>
          <p:cNvPr id="3" name="Content Placeholder 2"/>
          <p:cNvSpPr>
            <a:spLocks noGrp="1"/>
          </p:cNvSpPr>
          <p:nvPr>
            <p:ph sz="quarter" idx="1"/>
          </p:nvPr>
        </p:nvSpPr>
        <p:spPr>
          <a:xfrm>
            <a:off x="381000" y="1417637"/>
            <a:ext cx="8534400" cy="4906963"/>
          </a:xfrm>
        </p:spPr>
        <p:txBody>
          <a:bodyPr vert="horz" rtlCol="0" anchor="t">
            <a:normAutofit/>
          </a:bodyPr>
          <a:lstStyle/>
          <a:p>
            <a:pPr eaLnBrk="1" fontAlgn="auto" hangingPunct="1">
              <a:spcAft>
                <a:spcPts val="0"/>
              </a:spcAft>
              <a:defRPr/>
            </a:pPr>
            <a:r>
              <a:rPr lang="en-US" sz="2800" dirty="0">
                <a:latin typeface="Times New Roman" pitchFamily="18" charset="0"/>
                <a:cs typeface="Times New Roman" pitchFamily="18" charset="0"/>
              </a:rPr>
              <a:t>Introduction</a:t>
            </a:r>
          </a:p>
          <a:p>
            <a:pPr eaLnBrk="1" fontAlgn="auto" hangingPunct="1">
              <a:spcAft>
                <a:spcPts val="0"/>
              </a:spcAft>
              <a:defRPr/>
            </a:pPr>
            <a:r>
              <a:rPr lang="en-US" sz="2800" dirty="0">
                <a:latin typeface="Times New Roman" pitchFamily="18" charset="0"/>
                <a:cs typeface="Times New Roman" pitchFamily="18" charset="0"/>
              </a:rPr>
              <a:t>Existing Research</a:t>
            </a:r>
          </a:p>
          <a:p>
            <a:pPr eaLnBrk="1" fontAlgn="auto" hangingPunct="1">
              <a:spcAft>
                <a:spcPts val="0"/>
              </a:spcAft>
              <a:defRPr/>
            </a:pPr>
            <a:r>
              <a:rPr lang="en-US" sz="2800" dirty="0">
                <a:latin typeface="Times New Roman" pitchFamily="18" charset="0"/>
                <a:cs typeface="Times New Roman" pitchFamily="18" charset="0"/>
              </a:rPr>
              <a:t>Case Studies</a:t>
            </a:r>
          </a:p>
          <a:p>
            <a:pPr eaLnBrk="1" fontAlgn="auto" hangingPunct="1">
              <a:spcAft>
                <a:spcPts val="0"/>
              </a:spcAft>
              <a:defRPr/>
            </a:pPr>
            <a:r>
              <a:rPr lang="en-US" altLang="en-US" sz="2800" dirty="0">
                <a:latin typeface="Times New Roman" pitchFamily="18" charset="0"/>
                <a:cs typeface="Times New Roman" pitchFamily="18" charset="0"/>
              </a:rPr>
              <a:t>Conclusion</a:t>
            </a:r>
          </a:p>
          <a:p>
            <a:pPr eaLnBrk="1" fontAlgn="auto" hangingPunct="1">
              <a:spcAft>
                <a:spcPts val="0"/>
              </a:spcAft>
              <a:buNone/>
              <a:defRPr/>
            </a:pP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57200" y="274638"/>
            <a:ext cx="8229600" cy="563562"/>
          </a:xfrm>
        </p:spPr>
        <p:txBody>
          <a:bodyPr>
            <a:normAutofit fontScale="90000"/>
          </a:bodyPr>
          <a:lstStyle/>
          <a:p>
            <a:pPr eaLnBrk="1" hangingPunct="1"/>
            <a:r>
              <a:rPr lang="en-US" sz="3600" dirty="0">
                <a:latin typeface="Times New Roman" pitchFamily="18" charset="0"/>
                <a:cs typeface="Times New Roman" pitchFamily="18" charset="0"/>
              </a:rPr>
              <a:t>Introduction </a:t>
            </a:r>
            <a:endParaRPr lang="en-US" sz="3600" b="1" dirty="0">
              <a:latin typeface="Times New Roman" pitchFamily="18" charset="0"/>
              <a:cs typeface="Times New Roman" pitchFamily="18" charset="0"/>
            </a:endParaRPr>
          </a:p>
        </p:txBody>
      </p:sp>
      <p:sp>
        <p:nvSpPr>
          <p:cNvPr id="5126" name="Slide Number Placeholder 6"/>
          <p:cNvSpPr>
            <a:spLocks noGrp="1"/>
          </p:cNvSpPr>
          <p:nvPr>
            <p:ph type="sldNum" sz="quarter" idx="12"/>
          </p:nvPr>
        </p:nvSpPr>
        <p:spPr bwMode="auto">
          <a:noFill/>
          <a:ln>
            <a:miter lim="800000"/>
            <a:headEnd/>
            <a:tailEnd/>
          </a:ln>
        </p:spPr>
        <p:txBody>
          <a:bodyPr/>
          <a:lstStyle/>
          <a:p>
            <a:fld id="{3749FB2F-2255-4E7E-81D4-1F69C5F5E7F1}" type="slidenum">
              <a:rPr lang="en-US" smtClean="0"/>
              <a:pPr/>
              <a:t>3</a:t>
            </a:fld>
            <a:endParaRPr lang="en-US" dirty="0"/>
          </a:p>
        </p:txBody>
      </p:sp>
      <p:sp>
        <p:nvSpPr>
          <p:cNvPr id="5124" name="Rectangle 4"/>
          <p:cNvSpPr>
            <a:spLocks noChangeArrowheads="1"/>
          </p:cNvSpPr>
          <p:nvPr/>
        </p:nvSpPr>
        <p:spPr bwMode="auto">
          <a:xfrm>
            <a:off x="304800" y="1828800"/>
            <a:ext cx="8382000" cy="954107"/>
          </a:xfrm>
          <a:prstGeom prst="rect">
            <a:avLst/>
          </a:prstGeom>
          <a:noFill/>
          <a:ln w="9525">
            <a:noFill/>
            <a:miter lim="800000"/>
            <a:headEnd/>
            <a:tailEnd/>
          </a:ln>
        </p:spPr>
        <p:txBody>
          <a:bodyPr>
            <a:spAutoFit/>
          </a:bodyPr>
          <a:lstStyle/>
          <a:p>
            <a:pPr algn="just">
              <a:buFont typeface="Arial" pitchFamily="34" charset="0"/>
              <a:buChar char="•"/>
            </a:pPr>
            <a:endParaRPr lang="en-IN" sz="2000" dirty="0"/>
          </a:p>
          <a:p>
            <a:pPr algn="just" eaLnBrk="1" hangingPunct="1">
              <a:buFont typeface="Arial" charset="0"/>
              <a:buChar char="•"/>
            </a:pPr>
            <a:endParaRPr lang="en-US" dirty="0">
              <a:latin typeface="Calibri" pitchFamily="34" charset="0"/>
            </a:endParaRPr>
          </a:p>
          <a:p>
            <a:pPr algn="just" eaLnBrk="1" hangingPunct="1">
              <a:buFont typeface="Arial" charset="0"/>
              <a:buChar char="•"/>
            </a:pPr>
            <a:endParaRPr lang="en-US" dirty="0">
              <a:latin typeface="Calibri" pitchFamily="34" charset="0"/>
            </a:endParaRPr>
          </a:p>
        </p:txBody>
      </p:sp>
      <p:sp>
        <p:nvSpPr>
          <p:cNvPr id="11" name="TextBox 10"/>
          <p:cNvSpPr txBox="1"/>
          <p:nvPr/>
        </p:nvSpPr>
        <p:spPr>
          <a:xfrm>
            <a:off x="228600" y="1676400"/>
            <a:ext cx="8610600" cy="1754326"/>
          </a:xfrm>
          <a:prstGeom prst="rect">
            <a:avLst/>
          </a:prstGeom>
          <a:noFill/>
        </p:spPr>
        <p:txBody>
          <a:bodyPr wrap="square" rtlCol="0" anchor="t">
            <a:spAutoFit/>
          </a:bodyPr>
          <a:lstStyle/>
          <a:p>
            <a:pPr marL="285750" indent="-285750">
              <a:buFont typeface="Wingdings" pitchFamily="2" charset="2"/>
              <a:buChar char="§"/>
            </a:pPr>
            <a:r>
              <a:rPr lang="en-US" dirty="0">
                <a:latin typeface="Times New Roman" pitchFamily="18" charset="0"/>
                <a:cs typeface="Times New Roman" pitchFamily="18" charset="0"/>
              </a:rPr>
              <a:t>A parking lot or car park , also known as a car lot, is a cleared area that is intended for parking vehicles. Usually, the term refers to a dedicated area that has been provided with a durable or semi-durable surface. In most countries where cars are the dominant mode of transportation, parking lots are a feature of every city and suburban area. Shopping malls, sports stadiums and similar venues often feature parking lots of immense area.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57200" y="274638"/>
            <a:ext cx="8229600" cy="563562"/>
          </a:xfrm>
        </p:spPr>
        <p:txBody>
          <a:bodyPr>
            <a:normAutofit fontScale="90000"/>
          </a:bodyPr>
          <a:lstStyle/>
          <a:p>
            <a:br>
              <a:rPr lang="en-US" sz="3600" dirty="0">
                <a:latin typeface="Times New Roman" pitchFamily="18" charset="0"/>
                <a:cs typeface="Times New Roman" pitchFamily="18" charset="0"/>
              </a:rPr>
            </a:br>
            <a:r>
              <a:rPr lang="en-US" sz="3600" dirty="0">
                <a:latin typeface="Times New Roman" pitchFamily="18" charset="0"/>
                <a:cs typeface="Times New Roman" pitchFamily="18" charset="0"/>
              </a:rPr>
              <a:t>Existing </a:t>
            </a:r>
            <a:r>
              <a:rPr lang="en-US" sz="3600" dirty="0" err="1">
                <a:latin typeface="Times New Roman" pitchFamily="18" charset="0"/>
                <a:cs typeface="Times New Roman" pitchFamily="18" charset="0"/>
              </a:rPr>
              <a:t>Reasearch</a:t>
            </a:r>
            <a:r>
              <a:rPr lang="en-US" sz="3600" dirty="0">
                <a:latin typeface="Times New Roman" pitchFamily="18" charset="0"/>
                <a:cs typeface="Times New Roman" pitchFamily="18" charset="0"/>
              </a:rPr>
              <a:t> </a:t>
            </a:r>
            <a:endParaRPr lang="en-US" sz="3600" b="1" dirty="0">
              <a:latin typeface="Times New Roman" pitchFamily="18" charset="0"/>
              <a:cs typeface="Times New Roman" pitchFamily="18" charset="0"/>
            </a:endParaRPr>
          </a:p>
        </p:txBody>
      </p:sp>
      <p:sp>
        <p:nvSpPr>
          <p:cNvPr id="5126" name="Slide Number Placeholder 6"/>
          <p:cNvSpPr>
            <a:spLocks noGrp="1"/>
          </p:cNvSpPr>
          <p:nvPr>
            <p:ph type="sldNum" sz="quarter" idx="12"/>
          </p:nvPr>
        </p:nvSpPr>
        <p:spPr bwMode="auto">
          <a:noFill/>
          <a:ln>
            <a:miter lim="800000"/>
            <a:headEnd/>
            <a:tailEnd/>
          </a:ln>
        </p:spPr>
        <p:txBody>
          <a:bodyPr/>
          <a:lstStyle/>
          <a:p>
            <a:fld id="{3749FB2F-2255-4E7E-81D4-1F69C5F5E7F1}" type="slidenum">
              <a:rPr lang="en-US" smtClean="0"/>
              <a:pPr/>
              <a:t>4</a:t>
            </a:fld>
            <a:endParaRPr lang="en-US" dirty="0"/>
          </a:p>
        </p:txBody>
      </p:sp>
      <p:sp>
        <p:nvSpPr>
          <p:cNvPr id="5124" name="Rectangle 4"/>
          <p:cNvSpPr>
            <a:spLocks noChangeArrowheads="1"/>
          </p:cNvSpPr>
          <p:nvPr/>
        </p:nvSpPr>
        <p:spPr bwMode="auto">
          <a:xfrm>
            <a:off x="304800" y="1828800"/>
            <a:ext cx="8382000" cy="646331"/>
          </a:xfrm>
          <a:prstGeom prst="rect">
            <a:avLst/>
          </a:prstGeom>
          <a:noFill/>
          <a:ln w="9525">
            <a:noFill/>
            <a:miter lim="800000"/>
            <a:headEnd/>
            <a:tailEnd/>
          </a:ln>
        </p:spPr>
        <p:txBody>
          <a:bodyPr>
            <a:spAutoFit/>
          </a:bodyPr>
          <a:lstStyle/>
          <a:p>
            <a:pPr algn="just" eaLnBrk="1" hangingPunct="1">
              <a:buFont typeface="Arial" charset="0"/>
              <a:buChar char="•"/>
            </a:pPr>
            <a:endParaRPr lang="en-US" dirty="0">
              <a:latin typeface="Calibri" pitchFamily="34" charset="0"/>
            </a:endParaRPr>
          </a:p>
          <a:p>
            <a:pPr algn="just" eaLnBrk="1" hangingPunct="1">
              <a:buFont typeface="Arial" charset="0"/>
              <a:buChar char="•"/>
            </a:pPr>
            <a:endParaRPr lang="en-US" dirty="0">
              <a:latin typeface="Calibri" pitchFamily="34" charset="0"/>
            </a:endParaRPr>
          </a:p>
        </p:txBody>
      </p:sp>
      <p:sp>
        <p:nvSpPr>
          <p:cNvPr id="6" name="TextBox 5"/>
          <p:cNvSpPr txBox="1"/>
          <p:nvPr/>
        </p:nvSpPr>
        <p:spPr>
          <a:xfrm>
            <a:off x="228600" y="1764268"/>
            <a:ext cx="8610600" cy="3139321"/>
          </a:xfrm>
          <a:prstGeom prst="rect">
            <a:avLst/>
          </a:prstGeom>
          <a:noFill/>
        </p:spPr>
        <p:txBody>
          <a:bodyPr wrap="square" rtlCol="0" anchor="t">
            <a:spAutoFit/>
          </a:bodyPr>
          <a:lstStyle/>
          <a:p>
            <a:pPr marL="285750" indent="-285750">
              <a:buFont typeface="Wingdings" pitchFamily="2" charset="2"/>
              <a:buChar char="v"/>
            </a:pPr>
            <a:r>
              <a:rPr lang="en-US" dirty="0">
                <a:latin typeface="Arial"/>
                <a:cs typeface="Arial"/>
              </a:rPr>
              <a:t>Widespread popularity of the automobile leads to increasingly serious parking problem. Raising the utilization ratio of the existing parking lots is one of the solutions for this problem. A method combining automatic planning and manual adjustment is proposed in this paper for planning parking space in the parking lots. It divides the lot into rectangular regions as appropriate as possible. Every one of the regions is planed automatically aiming to obtain the optimal plan. We remove the parking space which is occupied by the obstacles or blocking the passages through manual adjustment, and the final distribution of the parking space will be produced. The corresponding optimal mathematics model is built and the feasibility and effectiveness of our method are verified through a case studying.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a:xfrm>
            <a:off x="457200" y="274638"/>
            <a:ext cx="8229600" cy="563562"/>
          </a:xfrm>
        </p:spPr>
        <p:txBody>
          <a:bodyPr>
            <a:normAutofit fontScale="90000"/>
          </a:bodyPr>
          <a:lstStyle/>
          <a:p>
            <a:r>
              <a:rPr lang="en-US">
                <a:solidFill>
                  <a:srgbClr val="7B9899"/>
                </a:solidFill>
                <a:latin typeface="Times New Roman"/>
                <a:ea typeface="Times New Roman"/>
                <a:cs typeface="Times New Roman"/>
              </a:rPr>
              <a:t>New User Registration</a:t>
            </a:r>
            <a:endParaRPr lang="en-US" sz="3600" dirty="0">
              <a:latin typeface="Times New Roman" pitchFamily="18" charset="0"/>
              <a:cs typeface="Times New Roman" pitchFamily="18" charset="0"/>
            </a:endParaRPr>
          </a:p>
        </p:txBody>
      </p:sp>
      <p:sp>
        <p:nvSpPr>
          <p:cNvPr id="5126" name="Slide Number Placeholder 6"/>
          <p:cNvSpPr>
            <a:spLocks noGrp="1"/>
          </p:cNvSpPr>
          <p:nvPr>
            <p:ph type="sldNum" sz="quarter" idx="12"/>
          </p:nvPr>
        </p:nvSpPr>
        <p:spPr bwMode="auto">
          <a:noFill/>
          <a:ln>
            <a:miter lim="800000"/>
            <a:headEnd/>
            <a:tailEnd/>
          </a:ln>
        </p:spPr>
        <p:txBody>
          <a:bodyPr/>
          <a:lstStyle/>
          <a:p>
            <a:fld id="{3749FB2F-2255-4E7E-81D4-1F69C5F5E7F1}" type="slidenum">
              <a:rPr lang="en-US" smtClean="0"/>
              <a:pPr/>
              <a:t>5</a:t>
            </a:fld>
            <a:endParaRPr lang="en-US" dirty="0"/>
          </a:p>
        </p:txBody>
      </p:sp>
      <p:sp>
        <p:nvSpPr>
          <p:cNvPr id="5124" name="Rectangle 4"/>
          <p:cNvSpPr>
            <a:spLocks noChangeArrowheads="1"/>
          </p:cNvSpPr>
          <p:nvPr/>
        </p:nvSpPr>
        <p:spPr bwMode="auto">
          <a:xfrm>
            <a:off x="304800" y="1828800"/>
            <a:ext cx="8382000" cy="954107"/>
          </a:xfrm>
          <a:prstGeom prst="rect">
            <a:avLst/>
          </a:prstGeom>
          <a:noFill/>
          <a:ln w="9525">
            <a:noFill/>
            <a:miter lim="800000"/>
            <a:headEnd/>
            <a:tailEnd/>
          </a:ln>
        </p:spPr>
        <p:txBody>
          <a:bodyPr>
            <a:spAutoFit/>
          </a:bodyPr>
          <a:lstStyle/>
          <a:p>
            <a:pPr algn="just">
              <a:buFont typeface="Arial" pitchFamily="34" charset="0"/>
              <a:buChar char="•"/>
            </a:pPr>
            <a:endParaRPr lang="en-IN" sz="2000" dirty="0"/>
          </a:p>
          <a:p>
            <a:pPr algn="just" eaLnBrk="1" hangingPunct="1">
              <a:buFont typeface="Arial" charset="0"/>
              <a:buChar char="•"/>
            </a:pPr>
            <a:endParaRPr lang="en-US" dirty="0">
              <a:latin typeface="Calibri" pitchFamily="34" charset="0"/>
            </a:endParaRPr>
          </a:p>
          <a:p>
            <a:pPr algn="just" eaLnBrk="1" hangingPunct="1">
              <a:buFont typeface="Arial" charset="0"/>
              <a:buChar char="•"/>
            </a:pPr>
            <a:endParaRPr lang="en-US" dirty="0">
              <a:latin typeface="Calibri" pitchFamily="34" charset="0"/>
            </a:endParaRPr>
          </a:p>
        </p:txBody>
      </p:sp>
      <p:sp>
        <p:nvSpPr>
          <p:cNvPr id="5" name="TextBox 4"/>
          <p:cNvSpPr txBox="1"/>
          <p:nvPr/>
        </p:nvSpPr>
        <p:spPr>
          <a:xfrm>
            <a:off x="228600" y="1840468"/>
            <a:ext cx="8610600" cy="369332"/>
          </a:xfrm>
          <a:prstGeom prst="rect">
            <a:avLst/>
          </a:prstGeom>
          <a:noFill/>
        </p:spPr>
        <p:txBody>
          <a:bodyPr wrap="square" rtlCol="0" anchor="t">
            <a:spAutoFit/>
          </a:bodyPr>
          <a:lstStyle/>
          <a:p>
            <a:endParaRPr lang="en-US" dirty="0">
              <a:latin typeface="Times New Roman" pitchFamily="18" charset="0"/>
              <a:cs typeface="Times New Roman" pitchFamily="18" charset="0"/>
            </a:endParaRPr>
          </a:p>
        </p:txBody>
      </p:sp>
      <p:pic>
        <p:nvPicPr>
          <p:cNvPr id="2" name="Picture 2" descr="A screenshot of a cell phone&#10;&#10;Description generated with very high confidence">
            <a:extLst>
              <a:ext uri="{FF2B5EF4-FFF2-40B4-BE49-F238E27FC236}">
                <a16:creationId xmlns:a16="http://schemas.microsoft.com/office/drawing/2014/main" id="{D0C70DFF-72D2-4818-922E-4D6CE8BEA2D5}"/>
              </a:ext>
            </a:extLst>
          </p:cNvPr>
          <p:cNvPicPr>
            <a:picLocks noChangeAspect="1"/>
          </p:cNvPicPr>
          <p:nvPr/>
        </p:nvPicPr>
        <p:blipFill>
          <a:blip r:embed="rId2"/>
          <a:stretch>
            <a:fillRect/>
          </a:stretch>
        </p:blipFill>
        <p:spPr>
          <a:xfrm>
            <a:off x="3139011" y="1622121"/>
            <a:ext cx="2521515" cy="454799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0D37E5-9610-4E01-AE42-0728B9D46312}"/>
              </a:ext>
            </a:extLst>
          </p:cNvPr>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a:extLst>
              <a:ext uri="{FF2B5EF4-FFF2-40B4-BE49-F238E27FC236}">
                <a16:creationId xmlns:a16="http://schemas.microsoft.com/office/drawing/2014/main" id="{D9507784-9C34-4083-BEF7-79755C5EF04E}"/>
              </a:ext>
            </a:extLst>
          </p:cNvPr>
          <p:cNvSpPr>
            <a:spLocks noGrp="1"/>
          </p:cNvSpPr>
          <p:nvPr>
            <p:ph type="ftr" sz="quarter" idx="11"/>
          </p:nvPr>
        </p:nvSpPr>
        <p:spPr/>
        <p:txBody>
          <a:bodyPr/>
          <a:lstStyle/>
          <a:p>
            <a:pPr>
              <a:defRPr/>
            </a:pPr>
            <a:r>
              <a:rPr lang="en-US"/>
              <a:t>Adjustable Coal Crusher</a:t>
            </a:r>
          </a:p>
        </p:txBody>
      </p:sp>
      <p:sp>
        <p:nvSpPr>
          <p:cNvPr id="4" name="Slide Number Placeholder 3">
            <a:extLst>
              <a:ext uri="{FF2B5EF4-FFF2-40B4-BE49-F238E27FC236}">
                <a16:creationId xmlns:a16="http://schemas.microsoft.com/office/drawing/2014/main" id="{976B72FF-11FE-4AFD-8C84-128FE6EB6BC1}"/>
              </a:ext>
            </a:extLst>
          </p:cNvPr>
          <p:cNvSpPr>
            <a:spLocks noGrp="1"/>
          </p:cNvSpPr>
          <p:nvPr>
            <p:ph type="sldNum" sz="quarter" idx="12"/>
          </p:nvPr>
        </p:nvSpPr>
        <p:spPr/>
        <p:txBody>
          <a:bodyPr/>
          <a:lstStyle/>
          <a:p>
            <a:pPr>
              <a:defRPr/>
            </a:pPr>
            <a:fld id="{2462D5BD-64A3-4C9B-95CB-714A22503F94}" type="slidenum">
              <a:rPr lang="en-US" smtClean="0"/>
              <a:pPr>
                <a:defRPr/>
              </a:pPr>
              <a:t>6</a:t>
            </a:fld>
            <a:endParaRPr lang="en-US"/>
          </a:p>
        </p:txBody>
      </p:sp>
      <p:pic>
        <p:nvPicPr>
          <p:cNvPr id="5" name="Picture 5" descr="A screenshot of a cell phone&#10;&#10;Description generated with very high confidence">
            <a:extLst>
              <a:ext uri="{FF2B5EF4-FFF2-40B4-BE49-F238E27FC236}">
                <a16:creationId xmlns:a16="http://schemas.microsoft.com/office/drawing/2014/main" id="{5581910A-7E49-44C7-B330-C224E6A5B39B}"/>
              </a:ext>
            </a:extLst>
          </p:cNvPr>
          <p:cNvPicPr>
            <a:picLocks noChangeAspect="1"/>
          </p:cNvPicPr>
          <p:nvPr/>
        </p:nvPicPr>
        <p:blipFill>
          <a:blip r:embed="rId2"/>
          <a:stretch>
            <a:fillRect/>
          </a:stretch>
        </p:blipFill>
        <p:spPr>
          <a:xfrm>
            <a:off x="2852441" y="463464"/>
            <a:ext cx="3199038" cy="5617922"/>
          </a:xfrm>
          <a:prstGeom prst="rect">
            <a:avLst/>
          </a:prstGeom>
        </p:spPr>
      </p:pic>
    </p:spTree>
    <p:extLst>
      <p:ext uri="{BB962C8B-B14F-4D97-AF65-F5344CB8AC3E}">
        <p14:creationId xmlns:p14="http://schemas.microsoft.com/office/powerpoint/2010/main" val="1379756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B79CC16-75B3-4D75-9F3D-BA98FE12DB69}"/>
              </a:ext>
            </a:extLst>
          </p:cNvPr>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a:extLst>
              <a:ext uri="{FF2B5EF4-FFF2-40B4-BE49-F238E27FC236}">
                <a16:creationId xmlns:a16="http://schemas.microsoft.com/office/drawing/2014/main" id="{345B26FD-22D9-4668-85E4-18EDC01490E8}"/>
              </a:ext>
            </a:extLst>
          </p:cNvPr>
          <p:cNvSpPr>
            <a:spLocks noGrp="1"/>
          </p:cNvSpPr>
          <p:nvPr>
            <p:ph type="ftr" sz="quarter" idx="11"/>
          </p:nvPr>
        </p:nvSpPr>
        <p:spPr/>
        <p:txBody>
          <a:bodyPr/>
          <a:lstStyle/>
          <a:p>
            <a:pPr>
              <a:defRPr/>
            </a:pPr>
            <a:r>
              <a:rPr lang="en-US"/>
              <a:t>Adjustable Coal Crusher</a:t>
            </a:r>
          </a:p>
        </p:txBody>
      </p:sp>
      <p:sp>
        <p:nvSpPr>
          <p:cNvPr id="4" name="Slide Number Placeholder 3">
            <a:extLst>
              <a:ext uri="{FF2B5EF4-FFF2-40B4-BE49-F238E27FC236}">
                <a16:creationId xmlns:a16="http://schemas.microsoft.com/office/drawing/2014/main" id="{22A94664-D90B-4E26-AE34-B868A1AC77E8}"/>
              </a:ext>
            </a:extLst>
          </p:cNvPr>
          <p:cNvSpPr>
            <a:spLocks noGrp="1"/>
          </p:cNvSpPr>
          <p:nvPr>
            <p:ph type="sldNum" sz="quarter" idx="12"/>
          </p:nvPr>
        </p:nvSpPr>
        <p:spPr/>
        <p:txBody>
          <a:bodyPr/>
          <a:lstStyle/>
          <a:p>
            <a:pPr>
              <a:defRPr/>
            </a:pPr>
            <a:fld id="{2462D5BD-64A3-4C9B-95CB-714A22503F94}" type="slidenum">
              <a:rPr lang="en-US" smtClean="0"/>
              <a:pPr>
                <a:defRPr/>
              </a:pPr>
              <a:t>7</a:t>
            </a:fld>
            <a:endParaRPr lang="en-US"/>
          </a:p>
        </p:txBody>
      </p:sp>
      <p:pic>
        <p:nvPicPr>
          <p:cNvPr id="5" name="Picture 5" descr="A close up of electronics&#10;&#10;Description generated with high confidence">
            <a:extLst>
              <a:ext uri="{FF2B5EF4-FFF2-40B4-BE49-F238E27FC236}">
                <a16:creationId xmlns:a16="http://schemas.microsoft.com/office/drawing/2014/main" id="{D7D52F87-199F-4344-B81D-942385E30D77}"/>
              </a:ext>
            </a:extLst>
          </p:cNvPr>
          <p:cNvPicPr>
            <a:picLocks noChangeAspect="1"/>
          </p:cNvPicPr>
          <p:nvPr/>
        </p:nvPicPr>
        <p:blipFill>
          <a:blip r:embed="rId2"/>
          <a:stretch>
            <a:fillRect/>
          </a:stretch>
        </p:blipFill>
        <p:spPr>
          <a:xfrm>
            <a:off x="3049283" y="640916"/>
            <a:ext cx="3196791" cy="5325648"/>
          </a:xfrm>
          <a:prstGeom prst="rect">
            <a:avLst/>
          </a:prstGeom>
        </p:spPr>
      </p:pic>
    </p:spTree>
    <p:extLst>
      <p:ext uri="{BB962C8B-B14F-4D97-AF65-F5344CB8AC3E}">
        <p14:creationId xmlns:p14="http://schemas.microsoft.com/office/powerpoint/2010/main" val="2844799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0D4425-13A1-4F7D-9021-C26720E9B48A}"/>
              </a:ext>
            </a:extLst>
          </p:cNvPr>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a:extLst>
              <a:ext uri="{FF2B5EF4-FFF2-40B4-BE49-F238E27FC236}">
                <a16:creationId xmlns:a16="http://schemas.microsoft.com/office/drawing/2014/main" id="{3FF82A4D-69FC-43A0-8F4B-29CFAF819A0D}"/>
              </a:ext>
            </a:extLst>
          </p:cNvPr>
          <p:cNvSpPr>
            <a:spLocks noGrp="1"/>
          </p:cNvSpPr>
          <p:nvPr>
            <p:ph type="ftr" sz="quarter" idx="11"/>
          </p:nvPr>
        </p:nvSpPr>
        <p:spPr/>
        <p:txBody>
          <a:bodyPr/>
          <a:lstStyle/>
          <a:p>
            <a:pPr>
              <a:defRPr/>
            </a:pPr>
            <a:r>
              <a:rPr lang="en-US"/>
              <a:t>Adjustable Coal Crusher</a:t>
            </a:r>
          </a:p>
        </p:txBody>
      </p:sp>
      <p:sp>
        <p:nvSpPr>
          <p:cNvPr id="4" name="Slide Number Placeholder 3">
            <a:extLst>
              <a:ext uri="{FF2B5EF4-FFF2-40B4-BE49-F238E27FC236}">
                <a16:creationId xmlns:a16="http://schemas.microsoft.com/office/drawing/2014/main" id="{97AF8422-9030-4BE2-9BA5-DF46E78F12E6}"/>
              </a:ext>
            </a:extLst>
          </p:cNvPr>
          <p:cNvSpPr>
            <a:spLocks noGrp="1"/>
          </p:cNvSpPr>
          <p:nvPr>
            <p:ph type="sldNum" sz="quarter" idx="12"/>
          </p:nvPr>
        </p:nvSpPr>
        <p:spPr/>
        <p:txBody>
          <a:bodyPr/>
          <a:lstStyle/>
          <a:p>
            <a:pPr>
              <a:defRPr/>
            </a:pPr>
            <a:fld id="{2462D5BD-64A3-4C9B-95CB-714A22503F94}" type="slidenum">
              <a:rPr lang="en-US" smtClean="0"/>
              <a:pPr>
                <a:defRPr/>
              </a:pPr>
              <a:t>8</a:t>
            </a:fld>
            <a:endParaRPr lang="en-US"/>
          </a:p>
        </p:txBody>
      </p:sp>
      <p:sp>
        <p:nvSpPr>
          <p:cNvPr id="5" name="TextBox 4">
            <a:extLst>
              <a:ext uri="{FF2B5EF4-FFF2-40B4-BE49-F238E27FC236}">
                <a16:creationId xmlns:a16="http://schemas.microsoft.com/office/drawing/2014/main" id="{6D9C0F3A-9839-4DE0-AD4E-43A24FE055C1}"/>
              </a:ext>
            </a:extLst>
          </p:cNvPr>
          <p:cNvSpPr txBox="1"/>
          <p:nvPr/>
        </p:nvSpPr>
        <p:spPr>
          <a:xfrm>
            <a:off x="3210838" y="465551"/>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 Home Screen</a:t>
            </a:r>
          </a:p>
        </p:txBody>
      </p:sp>
      <p:pic>
        <p:nvPicPr>
          <p:cNvPr id="6" name="Picture 6" descr="A screenshot of a cell phone&#10;&#10;Description generated with very high confidence">
            <a:extLst>
              <a:ext uri="{FF2B5EF4-FFF2-40B4-BE49-F238E27FC236}">
                <a16:creationId xmlns:a16="http://schemas.microsoft.com/office/drawing/2014/main" id="{AACCDA50-6B2B-46C3-A8A6-DF0EF46DE873}"/>
              </a:ext>
            </a:extLst>
          </p:cNvPr>
          <p:cNvPicPr>
            <a:picLocks noChangeAspect="1"/>
          </p:cNvPicPr>
          <p:nvPr/>
        </p:nvPicPr>
        <p:blipFill>
          <a:blip r:embed="rId2"/>
          <a:stretch>
            <a:fillRect/>
          </a:stretch>
        </p:blipFill>
        <p:spPr>
          <a:xfrm>
            <a:off x="2768174" y="1183710"/>
            <a:ext cx="2589912" cy="4605402"/>
          </a:xfrm>
          <a:prstGeom prst="rect">
            <a:avLst/>
          </a:prstGeom>
        </p:spPr>
      </p:pic>
    </p:spTree>
    <p:extLst>
      <p:ext uri="{BB962C8B-B14F-4D97-AF65-F5344CB8AC3E}">
        <p14:creationId xmlns:p14="http://schemas.microsoft.com/office/powerpoint/2010/main" val="4795055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3B481E-EBD2-40EF-8A39-53971CE464F9}"/>
              </a:ext>
            </a:extLst>
          </p:cNvPr>
          <p:cNvSpPr>
            <a:spLocks noGrp="1"/>
          </p:cNvSpPr>
          <p:nvPr>
            <p:ph type="dt" sz="half" idx="10"/>
          </p:nvPr>
        </p:nvSpPr>
        <p:spPr/>
        <p:txBody>
          <a:bodyPr/>
          <a:lstStyle/>
          <a:p>
            <a:pPr>
              <a:defRPr/>
            </a:pPr>
            <a:fld id="{E4EB78B0-9E6B-448E-B235-D107CAB55B57}" type="datetime1">
              <a:rPr lang="en-US" smtClean="0"/>
              <a:pPr>
                <a:defRPr/>
              </a:pPr>
              <a:t>7/22/2020</a:t>
            </a:fld>
            <a:endParaRPr lang="en-US"/>
          </a:p>
        </p:txBody>
      </p:sp>
      <p:sp>
        <p:nvSpPr>
          <p:cNvPr id="3" name="Footer Placeholder 2">
            <a:extLst>
              <a:ext uri="{FF2B5EF4-FFF2-40B4-BE49-F238E27FC236}">
                <a16:creationId xmlns:a16="http://schemas.microsoft.com/office/drawing/2014/main" id="{D4EA4B42-C62E-4A91-B587-60F4F7A66180}"/>
              </a:ext>
            </a:extLst>
          </p:cNvPr>
          <p:cNvSpPr>
            <a:spLocks noGrp="1"/>
          </p:cNvSpPr>
          <p:nvPr>
            <p:ph type="ftr" sz="quarter" idx="11"/>
          </p:nvPr>
        </p:nvSpPr>
        <p:spPr/>
        <p:txBody>
          <a:bodyPr/>
          <a:lstStyle/>
          <a:p>
            <a:pPr>
              <a:defRPr/>
            </a:pPr>
            <a:r>
              <a:rPr lang="en-US"/>
              <a:t>Adjustable Coal Crusher</a:t>
            </a:r>
          </a:p>
        </p:txBody>
      </p:sp>
      <p:sp>
        <p:nvSpPr>
          <p:cNvPr id="4" name="Slide Number Placeholder 3">
            <a:extLst>
              <a:ext uri="{FF2B5EF4-FFF2-40B4-BE49-F238E27FC236}">
                <a16:creationId xmlns:a16="http://schemas.microsoft.com/office/drawing/2014/main" id="{009BBA48-3D1C-4E48-8F1A-9F95C293FA7D}"/>
              </a:ext>
            </a:extLst>
          </p:cNvPr>
          <p:cNvSpPr>
            <a:spLocks noGrp="1"/>
          </p:cNvSpPr>
          <p:nvPr>
            <p:ph type="sldNum" sz="quarter" idx="12"/>
          </p:nvPr>
        </p:nvSpPr>
        <p:spPr/>
        <p:txBody>
          <a:bodyPr/>
          <a:lstStyle/>
          <a:p>
            <a:pPr>
              <a:defRPr/>
            </a:pPr>
            <a:fld id="{2462D5BD-64A3-4C9B-95CB-714A22503F94}" type="slidenum">
              <a:rPr lang="en-US" smtClean="0"/>
              <a:pPr>
                <a:defRPr/>
              </a:pPr>
              <a:t>9</a:t>
            </a:fld>
            <a:endParaRPr lang="en-US"/>
          </a:p>
        </p:txBody>
      </p:sp>
      <p:pic>
        <p:nvPicPr>
          <p:cNvPr id="5" name="Picture 5" descr="A screenshot of a cell phone&#10;&#10;Description generated with very high confidence">
            <a:extLst>
              <a:ext uri="{FF2B5EF4-FFF2-40B4-BE49-F238E27FC236}">
                <a16:creationId xmlns:a16="http://schemas.microsoft.com/office/drawing/2014/main" id="{8DCE6BDE-492B-4519-B24E-67778CE6B88A}"/>
              </a:ext>
            </a:extLst>
          </p:cNvPr>
          <p:cNvPicPr>
            <a:picLocks noChangeAspect="1"/>
          </p:cNvPicPr>
          <p:nvPr/>
        </p:nvPicPr>
        <p:blipFill>
          <a:blip r:embed="rId2"/>
          <a:stretch>
            <a:fillRect/>
          </a:stretch>
        </p:blipFill>
        <p:spPr>
          <a:xfrm>
            <a:off x="3402146" y="1371600"/>
            <a:ext cx="2339709" cy="4114800"/>
          </a:xfrm>
          <a:prstGeom prst="rect">
            <a:avLst/>
          </a:prstGeom>
        </p:spPr>
      </p:pic>
      <p:sp>
        <p:nvSpPr>
          <p:cNvPr id="7" name="TextBox 6">
            <a:extLst>
              <a:ext uri="{FF2B5EF4-FFF2-40B4-BE49-F238E27FC236}">
                <a16:creationId xmlns:a16="http://schemas.microsoft.com/office/drawing/2014/main" id="{10B400AA-07A7-4F0F-B68E-F159ABBAB36B}"/>
              </a:ext>
            </a:extLst>
          </p:cNvPr>
          <p:cNvSpPr txBox="1"/>
          <p:nvPr/>
        </p:nvSpPr>
        <p:spPr>
          <a:xfrm>
            <a:off x="2716993" y="529506"/>
            <a:ext cx="3985364"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Here The Ticket Will Be Generated </a:t>
            </a:r>
          </a:p>
        </p:txBody>
      </p:sp>
    </p:spTree>
    <p:extLst>
      <p:ext uri="{BB962C8B-B14F-4D97-AF65-F5344CB8AC3E}">
        <p14:creationId xmlns:p14="http://schemas.microsoft.com/office/powerpoint/2010/main" val="255057590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ivic">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Civic">
      <a:fillStyleLst>
        <a:solidFill>
          <a:schemeClr val="phClr"/>
        </a:solidFill>
        <a:solidFill>
          <a:schemeClr val="phClr">
            <a:tint val="45000"/>
          </a:schemeClr>
        </a:solidFill>
        <a:solidFill>
          <a:schemeClr val="phClr">
            <a:tint val="95000"/>
          </a:schemeClr>
        </a:solidFill>
      </a:fillStyleLst>
      <a:lnStyleLst>
        <a:ln w="9525" cap="flat" cmpd="sng" algn="ctr">
          <a:solidFill>
            <a:schemeClr val="phClr"/>
          </a:solidFill>
          <a:prstDash val="solid"/>
        </a:ln>
        <a:ln w="11429" cap="flat" cmpd="sng" algn="ctr">
          <a:solidFill>
            <a:schemeClr val="phClr"/>
          </a:solidFill>
          <a:prstDash val="sysDash"/>
        </a:ln>
        <a:ln w="20000" cap="flat" cmpd="sng" algn="ctr">
          <a:solidFill>
            <a:schemeClr val="phClr"/>
          </a:solidFill>
          <a:prstDash val="solid"/>
        </a:ln>
      </a:lnStyleLst>
      <a:effectStyleLst>
        <a:effectStyle>
          <a:effectLst>
            <a:outerShdw blurRad="50800" dist="25400" dir="5400000" rotWithShape="0">
              <a:srgbClr val="000000">
                <a:alpha val="3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threePt" dir="t">
              <a:rot lat="0" lon="0" rev="0"/>
            </a:lightRig>
          </a:scene3d>
          <a:sp3d contourW="9525" prstMaterial="matte">
            <a:bevelT w="0" h="0"/>
            <a:contourClr>
              <a:schemeClr val="phClr">
                <a:shade val="70000"/>
                <a:satMod val="105000"/>
              </a:schemeClr>
            </a:contourClr>
          </a:sp3d>
        </a:effectStyle>
        <a:effectStyle>
          <a:effectLst>
            <a:outerShdw blurRad="50800" dist="25400" dir="5400000" rotWithShape="0">
              <a:srgbClr val="000000">
                <a:alpha val="45000"/>
              </a:srgbClr>
            </a:outerShdw>
          </a:effectLst>
          <a:scene3d>
            <a:camera prst="orthographicFront" fov="0">
              <a:rot lat="0" lon="0" rev="0"/>
            </a:camera>
            <a:lightRig rig="soft" dir="b">
              <a:rot lat="0" lon="0" rev="0"/>
            </a:lightRig>
          </a:scene3d>
          <a:sp3d prstMaterial="dkEdge">
            <a:bevelT w="63500" h="63500" prst="cross"/>
            <a:contourClr>
              <a:schemeClr val="phClr"/>
            </a:contourClr>
          </a:sp3d>
        </a:effectStyle>
      </a:effectStyleLst>
      <a:bgFillStyleLst>
        <a:solidFill>
          <a:schemeClr val="phClr"/>
        </a:solidFill>
        <a:blipFill>
          <a:blip xmlns:r="http://schemas.openxmlformats.org/officeDocument/2006/relationships" r:embed="rId1">
            <a:duotone>
              <a:schemeClr val="phClr">
                <a:shade val="70000"/>
                <a:satMod val="115000"/>
              </a:schemeClr>
              <a:schemeClr val="phClr">
                <a:tint val="85000"/>
              </a:schemeClr>
            </a:duotone>
          </a:blip>
          <a:tile tx="0" ty="0" sx="85000" sy="85000" flip="none" algn="tl"/>
        </a:blipFill>
        <a:blipFill>
          <a:blip xmlns:r="http://schemas.openxmlformats.org/officeDocument/2006/relationships" r:embed="rId2">
            <a:duotone>
              <a:schemeClr val="phClr">
                <a:shade val="65000"/>
                <a:satMod val="115000"/>
              </a:schemeClr>
              <a:schemeClr val="phClr">
                <a:tint val="85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Civic</Template>
  <TotalTime>1495</TotalTime>
  <Words>342</Words>
  <Application>Microsoft Office PowerPoint</Application>
  <PresentationFormat>On-screen Show (4:3)</PresentationFormat>
  <Paragraphs>63</Paragraphs>
  <Slides>15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Georgia</vt:lpstr>
      <vt:lpstr>Times New Roman</vt:lpstr>
      <vt:lpstr>Wingdings</vt:lpstr>
      <vt:lpstr>Wingdings 2</vt:lpstr>
      <vt:lpstr>Civic</vt:lpstr>
      <vt:lpstr>PowerPoint Presentation</vt:lpstr>
      <vt:lpstr>Contents</vt:lpstr>
      <vt:lpstr>Introduction </vt:lpstr>
      <vt:lpstr> Existing Reasearch </vt:lpstr>
      <vt:lpstr>New User Registration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Ajay</dc:creator>
  <cp:lastModifiedBy>Aditya</cp:lastModifiedBy>
  <cp:revision>547</cp:revision>
  <dcterms:created xsi:type="dcterms:W3CDTF">2016-11-05T13:15:41Z</dcterms:created>
  <dcterms:modified xsi:type="dcterms:W3CDTF">2020-07-22T23:16:06Z</dcterms:modified>
</cp:coreProperties>
</file>

<file path=docProps/thumbnail.jpeg>
</file>